
<file path=[Content_Types].xml><?xml version="1.0" encoding="utf-8"?>
<Types xmlns="http://schemas.openxmlformats.org/package/2006/content-types">
  <Default Extension="jpeg" ContentType="image/jpeg"/>
  <Default Extension="jp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57" r:id="rId3"/>
    <p:sldId id="258" r:id="rId4"/>
    <p:sldId id="263" r:id="rId5"/>
    <p:sldId id="259" r:id="rId6"/>
    <p:sldId id="260" r:id="rId7"/>
    <p:sldId id="264" r:id="rId8"/>
    <p:sldId id="261" r:id="rId9"/>
    <p:sldId id="266" r:id="rId10"/>
    <p:sldId id="267" r:id="rId11"/>
    <p:sldId id="265" r:id="rId12"/>
    <p:sldId id="262" r:id="rId13"/>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69" d="100"/>
          <a:sy n="69" d="100"/>
        </p:scale>
        <p:origin x="780" y="6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png>
</file>

<file path=ppt/media/image2.jpeg>
</file>

<file path=ppt/media/image3.png>
</file>

<file path=ppt/media/image4.jpeg>
</file>

<file path=ppt/media/image5.jpg>
</file>

<file path=ppt/media/image6.jpg>
</file>

<file path=ppt/media/image7.png>
</file>

<file path=ppt/media/image8.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Rectangle 6"/>
          <p:cNvSpPr/>
          <p:nvPr/>
        </p:nvSpPr>
        <p:spPr>
          <a:xfrm>
            <a:off x="0" y="761999"/>
            <a:ext cx="9141619" cy="533400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9270263" y="761999"/>
            <a:ext cx="2925318" cy="5334001"/>
          </a:xfrm>
          <a:prstGeom prst="rect">
            <a:avLst/>
          </a:prstGeom>
          <a:solidFill>
            <a:srgbClr val="C8C8C8">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69848" y="1298448"/>
            <a:ext cx="7315200" cy="3255264"/>
          </a:xfrm>
        </p:spPr>
        <p:txBody>
          <a:bodyPr anchor="b">
            <a:normAutofit/>
          </a:bodyPr>
          <a:lstStyle>
            <a:lvl1pPr algn="l">
              <a:defRPr sz="5900" spc="-100" baseline="0">
                <a:solidFill>
                  <a:srgbClr val="FFFFFF"/>
                </a:solidFill>
              </a:defRPr>
            </a:lvl1pPr>
          </a:lstStyle>
          <a:p>
            <a:r>
              <a:rPr lang="en-US"/>
              <a:t>Click to edit Master title style</a:t>
            </a:r>
            <a:endParaRPr lang="en-US" dirty="0"/>
          </a:p>
        </p:txBody>
      </p:sp>
      <p:sp>
        <p:nvSpPr>
          <p:cNvPr id="3" name="Subtitle 2"/>
          <p:cNvSpPr>
            <a:spLocks noGrp="1"/>
          </p:cNvSpPr>
          <p:nvPr>
            <p:ph type="subTitle" idx="1"/>
          </p:nvPr>
        </p:nvSpPr>
        <p:spPr>
          <a:xfrm>
            <a:off x="1100015" y="4670246"/>
            <a:ext cx="7315200" cy="914400"/>
          </a:xfrm>
        </p:spPr>
        <p:txBody>
          <a:bodyPr anchor="t">
            <a:normAutofit/>
          </a:bodyPr>
          <a:lstStyle>
            <a:lvl1pPr marL="0" indent="0" algn="l">
              <a:buNone/>
              <a:defRPr sz="2200" cap="none" spc="0" baseline="0">
                <a:solidFill>
                  <a:schemeClr val="accent1">
                    <a:lumMod val="20000"/>
                    <a:lumOff val="80000"/>
                  </a:schemeClr>
                </a:solidFill>
              </a:defRPr>
            </a:lvl1pPr>
            <a:lvl2pPr marL="457200" indent="0" algn="ctr">
              <a:buNone/>
              <a:defRPr sz="2200"/>
            </a:lvl2pPr>
            <a:lvl3pPr marL="914400" indent="0" algn="ctr">
              <a:buNone/>
              <a:defRPr sz="22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A88F2ECF-9F1B-42C2-8DD1-CA32D37C4F60}" type="datetimeFigureOut">
              <a:rPr lang="en-IN" smtClean="0"/>
              <a:t>12-10-2022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70C0B2C3-40FF-42CB-B016-CB9D69A5D2EB}" type="slidenum">
              <a:rPr lang="en-IN" smtClean="0"/>
              <a:t>‹#›</a:t>
            </a:fld>
            <a:endParaRPr lang="en-IN"/>
          </a:p>
        </p:txBody>
      </p:sp>
    </p:spTree>
    <p:extLst>
      <p:ext uri="{BB962C8B-B14F-4D97-AF65-F5344CB8AC3E}">
        <p14:creationId xmlns:p14="http://schemas.microsoft.com/office/powerpoint/2010/main" val="204436565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A88F2ECF-9F1B-42C2-8DD1-CA32D37C4F60}" type="datetimeFigureOut">
              <a:rPr lang="en-IN" smtClean="0"/>
              <a:t>12-10-2022</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70C0B2C3-40FF-42CB-B016-CB9D69A5D2EB}" type="slidenum">
              <a:rPr lang="en-IN" smtClean="0"/>
              <a:t>‹#›</a:t>
            </a:fld>
            <a:endParaRPr lang="en-IN"/>
          </a:p>
        </p:txBody>
      </p:sp>
    </p:spTree>
    <p:extLst>
      <p:ext uri="{BB962C8B-B14F-4D97-AF65-F5344CB8AC3E}">
        <p14:creationId xmlns:p14="http://schemas.microsoft.com/office/powerpoint/2010/main" val="295421175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381000" y="990600"/>
            <a:ext cx="2819400" cy="495300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3867912" y="868680"/>
            <a:ext cx="7315200" cy="5120640"/>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A88F2ECF-9F1B-42C2-8DD1-CA32D37C4F60}" type="datetimeFigureOut">
              <a:rPr lang="en-IN" smtClean="0"/>
              <a:t>12-10-2022</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70C0B2C3-40FF-42CB-B016-CB9D69A5D2EB}" type="slidenum">
              <a:rPr lang="en-IN" smtClean="0"/>
              <a:t>‹#›</a:t>
            </a:fld>
            <a:endParaRPr lang="en-IN"/>
          </a:p>
        </p:txBody>
      </p:sp>
    </p:spTree>
    <p:extLst>
      <p:ext uri="{BB962C8B-B14F-4D97-AF65-F5344CB8AC3E}">
        <p14:creationId xmlns:p14="http://schemas.microsoft.com/office/powerpoint/2010/main" val="176948055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88F2ECF-9F1B-42C2-8DD1-CA32D37C4F60}" type="datetimeFigureOut">
              <a:rPr lang="en-IN" smtClean="0"/>
              <a:t>12-10-2022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70C0B2C3-40FF-42CB-B016-CB9D69A5D2EB}" type="slidenum">
              <a:rPr lang="en-IN" smtClean="0"/>
              <a:t>‹#›</a:t>
            </a:fld>
            <a:endParaRPr lang="en-IN"/>
          </a:p>
        </p:txBody>
      </p:sp>
    </p:spTree>
    <p:extLst>
      <p:ext uri="{BB962C8B-B14F-4D97-AF65-F5344CB8AC3E}">
        <p14:creationId xmlns:p14="http://schemas.microsoft.com/office/powerpoint/2010/main" val="220710612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3867912" y="1298448"/>
            <a:ext cx="7315200" cy="3255264"/>
          </a:xfrm>
        </p:spPr>
        <p:txBody>
          <a:bodyPr anchor="b">
            <a:normAutofit/>
          </a:bodyPr>
          <a:lstStyle>
            <a:lvl1pPr>
              <a:defRPr sz="5900" b="0" spc="-100" baseline="0">
                <a:solidFill>
                  <a:schemeClr val="tx1">
                    <a:lumMod val="65000"/>
                    <a:lumOff val="3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3886200" y="4672584"/>
            <a:ext cx="7315200" cy="914400"/>
          </a:xfrm>
        </p:spPr>
        <p:txBody>
          <a:bodyPr anchor="t">
            <a:normAutofit/>
          </a:bodyPr>
          <a:lstStyle>
            <a:lvl1pPr marL="0" indent="0">
              <a:buNone/>
              <a:defRPr sz="2200" cap="none" spc="0" baseline="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A88F2ECF-9F1B-42C2-8DD1-CA32D37C4F60}" type="datetimeFigureOut">
              <a:rPr lang="en-IN" smtClean="0"/>
              <a:t>12-10-2022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70C0B2C3-40FF-42CB-B016-CB9D69A5D2EB}" type="slidenum">
              <a:rPr lang="en-IN" smtClean="0"/>
              <a:t>‹#›</a:t>
            </a:fld>
            <a:endParaRPr lang="en-IN"/>
          </a:p>
        </p:txBody>
      </p:sp>
    </p:spTree>
    <p:extLst>
      <p:ext uri="{BB962C8B-B14F-4D97-AF65-F5344CB8AC3E}">
        <p14:creationId xmlns:p14="http://schemas.microsoft.com/office/powerpoint/2010/main" val="293215049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3867912" y="868680"/>
            <a:ext cx="3474720" cy="512064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7818120" y="868680"/>
            <a:ext cx="3474720" cy="512064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Date Placeholder 7"/>
          <p:cNvSpPr>
            <a:spLocks noGrp="1"/>
          </p:cNvSpPr>
          <p:nvPr>
            <p:ph type="dt" sz="half" idx="10"/>
          </p:nvPr>
        </p:nvSpPr>
        <p:spPr/>
        <p:txBody>
          <a:bodyPr/>
          <a:lstStyle/>
          <a:p>
            <a:fld id="{A88F2ECF-9F1B-42C2-8DD1-CA32D37C4F60}" type="datetimeFigureOut">
              <a:rPr lang="en-IN" smtClean="0"/>
              <a:t>12-10-2022</a:t>
            </a:fld>
            <a:endParaRPr lang="en-IN"/>
          </a:p>
        </p:txBody>
      </p:sp>
      <p:sp>
        <p:nvSpPr>
          <p:cNvPr id="9" name="Footer Placeholder 8"/>
          <p:cNvSpPr>
            <a:spLocks noGrp="1"/>
          </p:cNvSpPr>
          <p:nvPr>
            <p:ph type="ftr" sz="quarter" idx="11"/>
          </p:nvPr>
        </p:nvSpPr>
        <p:spPr/>
        <p:txBody>
          <a:bodyPr/>
          <a:lstStyle/>
          <a:p>
            <a:endParaRPr lang="en-IN"/>
          </a:p>
        </p:txBody>
      </p:sp>
      <p:sp>
        <p:nvSpPr>
          <p:cNvPr id="10" name="Slide Number Placeholder 9"/>
          <p:cNvSpPr>
            <a:spLocks noGrp="1"/>
          </p:cNvSpPr>
          <p:nvPr>
            <p:ph type="sldNum" sz="quarter" idx="12"/>
          </p:nvPr>
        </p:nvSpPr>
        <p:spPr/>
        <p:txBody>
          <a:bodyPr/>
          <a:lstStyle/>
          <a:p>
            <a:fld id="{70C0B2C3-40FF-42CB-B016-CB9D69A5D2EB}" type="slidenum">
              <a:rPr lang="en-IN" smtClean="0"/>
              <a:t>‹#›</a:t>
            </a:fld>
            <a:endParaRPr lang="en-IN"/>
          </a:p>
        </p:txBody>
      </p:sp>
    </p:spTree>
    <p:extLst>
      <p:ext uri="{BB962C8B-B14F-4D97-AF65-F5344CB8AC3E}">
        <p14:creationId xmlns:p14="http://schemas.microsoft.com/office/powerpoint/2010/main" val="248162070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3867912" y="1023586"/>
            <a:ext cx="3474720" cy="807720"/>
          </a:xfrm>
        </p:spPr>
        <p:txBody>
          <a:bodyPr anchor="b">
            <a:normAutofit/>
          </a:bodyPr>
          <a:lstStyle>
            <a:lvl1pPr marL="0" indent="0">
              <a:spcBef>
                <a:spcPts val="0"/>
              </a:spcBef>
              <a:buNone/>
              <a:defRPr sz="2000" b="1">
                <a:solidFill>
                  <a:schemeClr val="tx1">
                    <a:lumMod val="65000"/>
                    <a:lumOff val="3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3867912" y="1930936"/>
            <a:ext cx="3474720" cy="402336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7818463" y="1023586"/>
            <a:ext cx="3474720" cy="813171"/>
          </a:xfrm>
        </p:spPr>
        <p:txBody>
          <a:bodyPr anchor="b">
            <a:normAutofit/>
          </a:bodyPr>
          <a:lstStyle>
            <a:lvl1pPr marL="0" indent="0">
              <a:spcBef>
                <a:spcPts val="0"/>
              </a:spcBef>
              <a:buNone/>
              <a:defRPr sz="2000" b="1">
                <a:solidFill>
                  <a:schemeClr val="tx1">
                    <a:lumMod val="65000"/>
                    <a:lumOff val="3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7818463" y="1930936"/>
            <a:ext cx="3474720" cy="402336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p:cNvSpPr>
            <a:spLocks noGrp="1"/>
          </p:cNvSpPr>
          <p:nvPr>
            <p:ph type="dt" sz="half" idx="10"/>
          </p:nvPr>
        </p:nvSpPr>
        <p:spPr/>
        <p:txBody>
          <a:bodyPr/>
          <a:lstStyle/>
          <a:p>
            <a:fld id="{A88F2ECF-9F1B-42C2-8DD1-CA32D37C4F60}" type="datetimeFigureOut">
              <a:rPr lang="en-IN" smtClean="0"/>
              <a:t>12-10-2022</a:t>
            </a:fld>
            <a:endParaRPr lang="en-IN"/>
          </a:p>
        </p:txBody>
      </p:sp>
      <p:sp>
        <p:nvSpPr>
          <p:cNvPr id="11" name="Footer Placeholder 10"/>
          <p:cNvSpPr>
            <a:spLocks noGrp="1"/>
          </p:cNvSpPr>
          <p:nvPr>
            <p:ph type="ftr" sz="quarter" idx="11"/>
          </p:nvPr>
        </p:nvSpPr>
        <p:spPr/>
        <p:txBody>
          <a:bodyPr/>
          <a:lstStyle/>
          <a:p>
            <a:endParaRPr lang="en-IN"/>
          </a:p>
        </p:txBody>
      </p:sp>
      <p:sp>
        <p:nvSpPr>
          <p:cNvPr id="12" name="Slide Number Placeholder 11"/>
          <p:cNvSpPr>
            <a:spLocks noGrp="1"/>
          </p:cNvSpPr>
          <p:nvPr>
            <p:ph type="sldNum" sz="quarter" idx="12"/>
          </p:nvPr>
        </p:nvSpPr>
        <p:spPr/>
        <p:txBody>
          <a:bodyPr/>
          <a:lstStyle/>
          <a:p>
            <a:fld id="{70C0B2C3-40FF-42CB-B016-CB9D69A5D2EB}" type="slidenum">
              <a:rPr lang="en-IN" smtClean="0"/>
              <a:t>‹#›</a:t>
            </a:fld>
            <a:endParaRPr lang="en-IN"/>
          </a:p>
        </p:txBody>
      </p:sp>
    </p:spTree>
    <p:extLst>
      <p:ext uri="{BB962C8B-B14F-4D97-AF65-F5344CB8AC3E}">
        <p14:creationId xmlns:p14="http://schemas.microsoft.com/office/powerpoint/2010/main" val="235011098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a:t>Click to edit Master title style</a:t>
            </a:r>
            <a:endParaRPr lang="en-US" dirty="0"/>
          </a:p>
        </p:txBody>
      </p:sp>
      <p:sp>
        <p:nvSpPr>
          <p:cNvPr id="2" name="Date Placeholder 1"/>
          <p:cNvSpPr>
            <a:spLocks noGrp="1"/>
          </p:cNvSpPr>
          <p:nvPr>
            <p:ph type="dt" sz="half" idx="10"/>
          </p:nvPr>
        </p:nvSpPr>
        <p:spPr/>
        <p:txBody>
          <a:bodyPr/>
          <a:lstStyle/>
          <a:p>
            <a:fld id="{A88F2ECF-9F1B-42C2-8DD1-CA32D37C4F60}" type="datetimeFigureOut">
              <a:rPr lang="en-IN" smtClean="0"/>
              <a:t>12-10-2022</a:t>
            </a:fld>
            <a:endParaRPr lang="en-IN"/>
          </a:p>
        </p:txBody>
      </p:sp>
      <p:sp>
        <p:nvSpPr>
          <p:cNvPr id="7" name="Footer Placeholder 6"/>
          <p:cNvSpPr>
            <a:spLocks noGrp="1"/>
          </p:cNvSpPr>
          <p:nvPr>
            <p:ph type="ftr" sz="quarter" idx="11"/>
          </p:nvPr>
        </p:nvSpPr>
        <p:spPr/>
        <p:txBody>
          <a:bodyPr/>
          <a:lstStyle/>
          <a:p>
            <a:endParaRPr lang="en-IN"/>
          </a:p>
        </p:txBody>
      </p:sp>
      <p:sp>
        <p:nvSpPr>
          <p:cNvPr id="8" name="Slide Number Placeholder 7"/>
          <p:cNvSpPr>
            <a:spLocks noGrp="1"/>
          </p:cNvSpPr>
          <p:nvPr>
            <p:ph type="sldNum" sz="quarter" idx="12"/>
          </p:nvPr>
        </p:nvSpPr>
        <p:spPr/>
        <p:txBody>
          <a:bodyPr/>
          <a:lstStyle/>
          <a:p>
            <a:fld id="{70C0B2C3-40FF-42CB-B016-CB9D69A5D2EB}" type="slidenum">
              <a:rPr lang="en-IN" smtClean="0"/>
              <a:t>‹#›</a:t>
            </a:fld>
            <a:endParaRPr lang="en-IN"/>
          </a:p>
        </p:txBody>
      </p:sp>
    </p:spTree>
    <p:extLst>
      <p:ext uri="{BB962C8B-B14F-4D97-AF65-F5344CB8AC3E}">
        <p14:creationId xmlns:p14="http://schemas.microsoft.com/office/powerpoint/2010/main" val="10593537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5" name="Date Placeholder 4"/>
          <p:cNvSpPr>
            <a:spLocks noGrp="1"/>
          </p:cNvSpPr>
          <p:nvPr>
            <p:ph type="dt" sz="half" idx="10"/>
          </p:nvPr>
        </p:nvSpPr>
        <p:spPr/>
        <p:txBody>
          <a:bodyPr/>
          <a:lstStyle/>
          <a:p>
            <a:fld id="{A88F2ECF-9F1B-42C2-8DD1-CA32D37C4F60}" type="datetimeFigureOut">
              <a:rPr lang="en-IN" smtClean="0"/>
              <a:t>12-10-2022</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70C0B2C3-40FF-42CB-B016-CB9D69A5D2EB}" type="slidenum">
              <a:rPr lang="en-IN" smtClean="0"/>
              <a:t>‹#›</a:t>
            </a:fld>
            <a:endParaRPr lang="en-IN"/>
          </a:p>
        </p:txBody>
      </p:sp>
    </p:spTree>
    <p:extLst>
      <p:ext uri="{BB962C8B-B14F-4D97-AF65-F5344CB8AC3E}">
        <p14:creationId xmlns:p14="http://schemas.microsoft.com/office/powerpoint/2010/main" val="126874249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6032" y="1143000"/>
            <a:ext cx="2834640" cy="2377440"/>
          </a:xfrm>
        </p:spPr>
        <p:txBody>
          <a:bodyPr anchor="b">
            <a:normAutofit/>
          </a:bodyPr>
          <a:lstStyle>
            <a:lvl1pPr>
              <a:defRPr sz="3200" b="0" baseline="0"/>
            </a:lvl1pPr>
          </a:lstStyle>
          <a:p>
            <a:r>
              <a:rPr lang="en-US"/>
              <a:t>Click to edit Master title style</a:t>
            </a:r>
            <a:endParaRPr lang="en-US" dirty="0"/>
          </a:p>
        </p:txBody>
      </p:sp>
      <p:sp>
        <p:nvSpPr>
          <p:cNvPr id="3" name="Content Placeholder 2"/>
          <p:cNvSpPr>
            <a:spLocks noGrp="1"/>
          </p:cNvSpPr>
          <p:nvPr>
            <p:ph idx="1"/>
          </p:nvPr>
        </p:nvSpPr>
        <p:spPr>
          <a:xfrm>
            <a:off x="3867912" y="868680"/>
            <a:ext cx="7315200" cy="512064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256032" y="3494176"/>
            <a:ext cx="2834640" cy="2321990"/>
          </a:xfrm>
        </p:spPr>
        <p:txBody>
          <a:bodyPr anchor="t">
            <a:normAutofit/>
          </a:bodyPr>
          <a:lstStyle>
            <a:lvl1pPr marL="0" indent="0">
              <a:lnSpc>
                <a:spcPct val="100000"/>
              </a:lnSpc>
              <a:buNone/>
              <a:defRPr sz="14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8" name="Date Placeholder 7"/>
          <p:cNvSpPr>
            <a:spLocks noGrp="1"/>
          </p:cNvSpPr>
          <p:nvPr>
            <p:ph type="dt" sz="half" idx="10"/>
          </p:nvPr>
        </p:nvSpPr>
        <p:spPr/>
        <p:txBody>
          <a:bodyPr/>
          <a:lstStyle/>
          <a:p>
            <a:fld id="{A88F2ECF-9F1B-42C2-8DD1-CA32D37C4F60}" type="datetimeFigureOut">
              <a:rPr lang="en-IN" smtClean="0"/>
              <a:t>12-10-2022</a:t>
            </a:fld>
            <a:endParaRPr lang="en-IN"/>
          </a:p>
        </p:txBody>
      </p:sp>
      <p:sp>
        <p:nvSpPr>
          <p:cNvPr id="9" name="Footer Placeholder 8"/>
          <p:cNvSpPr>
            <a:spLocks noGrp="1"/>
          </p:cNvSpPr>
          <p:nvPr>
            <p:ph type="ftr" sz="quarter" idx="11"/>
          </p:nvPr>
        </p:nvSpPr>
        <p:spPr/>
        <p:txBody>
          <a:bodyPr/>
          <a:lstStyle/>
          <a:p>
            <a:endParaRPr lang="en-IN"/>
          </a:p>
        </p:txBody>
      </p:sp>
      <p:sp>
        <p:nvSpPr>
          <p:cNvPr id="10" name="Slide Number Placeholder 9"/>
          <p:cNvSpPr>
            <a:spLocks noGrp="1"/>
          </p:cNvSpPr>
          <p:nvPr>
            <p:ph type="sldNum" sz="quarter" idx="12"/>
          </p:nvPr>
        </p:nvSpPr>
        <p:spPr/>
        <p:txBody>
          <a:bodyPr/>
          <a:lstStyle/>
          <a:p>
            <a:fld id="{70C0B2C3-40FF-42CB-B016-CB9D69A5D2EB}" type="slidenum">
              <a:rPr lang="en-IN" smtClean="0"/>
              <a:t>‹#›</a:t>
            </a:fld>
            <a:endParaRPr lang="en-IN"/>
          </a:p>
        </p:txBody>
      </p:sp>
    </p:spTree>
    <p:extLst>
      <p:ext uri="{BB962C8B-B14F-4D97-AF65-F5344CB8AC3E}">
        <p14:creationId xmlns:p14="http://schemas.microsoft.com/office/powerpoint/2010/main" val="351043527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6032" y="1143000"/>
            <a:ext cx="2834640" cy="2377440"/>
          </a:xfrm>
        </p:spPr>
        <p:txBody>
          <a:bodyPr anchor="b">
            <a:normAutofit/>
          </a:bodyPr>
          <a:lstStyle>
            <a:lvl1pPr>
              <a:defRPr sz="32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3570644" y="767419"/>
            <a:ext cx="8115230" cy="5330952"/>
          </a:xfrm>
          <a:solidFill>
            <a:schemeClr val="bg1">
              <a:lumMod val="75000"/>
            </a:schemeClr>
          </a:solidFill>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256032" y="3493008"/>
            <a:ext cx="2834640" cy="2322576"/>
          </a:xfrm>
        </p:spPr>
        <p:txBody>
          <a:bodyPr anchor="t">
            <a:normAutofit/>
          </a:bodyPr>
          <a:lstStyle>
            <a:lvl1pPr marL="0" indent="0">
              <a:lnSpc>
                <a:spcPct val="100000"/>
              </a:lnSpc>
              <a:buNone/>
              <a:defRPr sz="14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8" name="Date Placeholder 7"/>
          <p:cNvSpPr>
            <a:spLocks noGrp="1"/>
          </p:cNvSpPr>
          <p:nvPr>
            <p:ph type="dt" sz="half" idx="10"/>
          </p:nvPr>
        </p:nvSpPr>
        <p:spPr/>
        <p:txBody>
          <a:bodyPr/>
          <a:lstStyle/>
          <a:p>
            <a:fld id="{A88F2ECF-9F1B-42C2-8DD1-CA32D37C4F60}" type="datetimeFigureOut">
              <a:rPr lang="en-IN" smtClean="0"/>
              <a:t>12-10-2022</a:t>
            </a:fld>
            <a:endParaRPr lang="en-IN"/>
          </a:p>
        </p:txBody>
      </p:sp>
      <p:sp>
        <p:nvSpPr>
          <p:cNvPr id="9" name="Footer Placeholder 8"/>
          <p:cNvSpPr>
            <a:spLocks noGrp="1"/>
          </p:cNvSpPr>
          <p:nvPr>
            <p:ph type="ftr" sz="quarter" idx="11"/>
          </p:nvPr>
        </p:nvSpPr>
        <p:spPr>
          <a:xfrm>
            <a:off x="3499101" y="6356350"/>
            <a:ext cx="5911517" cy="365125"/>
          </a:xfrm>
        </p:spPr>
        <p:txBody>
          <a:bodyPr/>
          <a:lstStyle/>
          <a:p>
            <a:endParaRPr lang="en-IN"/>
          </a:p>
        </p:txBody>
      </p:sp>
      <p:sp>
        <p:nvSpPr>
          <p:cNvPr id="10" name="Slide Number Placeholder 9"/>
          <p:cNvSpPr>
            <a:spLocks noGrp="1"/>
          </p:cNvSpPr>
          <p:nvPr>
            <p:ph type="sldNum" sz="quarter" idx="12"/>
          </p:nvPr>
        </p:nvSpPr>
        <p:spPr/>
        <p:txBody>
          <a:bodyPr/>
          <a:lstStyle/>
          <a:p>
            <a:fld id="{70C0B2C3-40FF-42CB-B016-CB9D69A5D2EB}" type="slidenum">
              <a:rPr lang="en-IN" smtClean="0"/>
              <a:t>‹#›</a:t>
            </a:fld>
            <a:endParaRPr lang="en-IN"/>
          </a:p>
        </p:txBody>
      </p:sp>
    </p:spTree>
    <p:extLst>
      <p:ext uri="{BB962C8B-B14F-4D97-AF65-F5344CB8AC3E}">
        <p14:creationId xmlns:p14="http://schemas.microsoft.com/office/powerpoint/2010/main" val="248641997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1" y="758952"/>
            <a:ext cx="3443590" cy="533095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252919" y="1123837"/>
            <a:ext cx="2947482" cy="460118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8" name="Rectangle 37"/>
          <p:cNvSpPr/>
          <p:nvPr/>
        </p:nvSpPr>
        <p:spPr>
          <a:xfrm>
            <a:off x="11815864" y="758952"/>
            <a:ext cx="384048" cy="5330952"/>
          </a:xfrm>
          <a:prstGeom prst="rect">
            <a:avLst/>
          </a:prstGeom>
          <a:solidFill>
            <a:srgbClr val="C8C8C8">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Text Placeholder 2"/>
          <p:cNvSpPr>
            <a:spLocks noGrp="1"/>
          </p:cNvSpPr>
          <p:nvPr>
            <p:ph type="body" idx="1"/>
          </p:nvPr>
        </p:nvSpPr>
        <p:spPr>
          <a:xfrm>
            <a:off x="3869268" y="864108"/>
            <a:ext cx="7315200" cy="5120640"/>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262465" y="6356350"/>
            <a:ext cx="2743200" cy="365125"/>
          </a:xfrm>
          <a:prstGeom prst="rect">
            <a:avLst/>
          </a:prstGeom>
        </p:spPr>
        <p:txBody>
          <a:bodyPr vert="horz" lIns="91440" tIns="45720" rIns="91440" bIns="45720" rtlCol="0" anchor="ctr"/>
          <a:lstStyle>
            <a:lvl1pPr algn="l">
              <a:defRPr sz="1100">
                <a:solidFill>
                  <a:schemeClr val="tx1">
                    <a:lumMod val="50000"/>
                    <a:lumOff val="50000"/>
                  </a:schemeClr>
                </a:solidFill>
              </a:defRPr>
            </a:lvl1pPr>
          </a:lstStyle>
          <a:p>
            <a:fld id="{A88F2ECF-9F1B-42C2-8DD1-CA32D37C4F60}" type="datetimeFigureOut">
              <a:rPr lang="en-IN" smtClean="0"/>
              <a:t>12-10-2022</a:t>
            </a:fld>
            <a:endParaRPr lang="en-IN"/>
          </a:p>
        </p:txBody>
      </p:sp>
      <p:sp>
        <p:nvSpPr>
          <p:cNvPr id="5" name="Footer Placeholder 4"/>
          <p:cNvSpPr>
            <a:spLocks noGrp="1"/>
          </p:cNvSpPr>
          <p:nvPr>
            <p:ph type="ftr" sz="quarter" idx="3"/>
          </p:nvPr>
        </p:nvSpPr>
        <p:spPr>
          <a:xfrm>
            <a:off x="3869268" y="6356350"/>
            <a:ext cx="5911517" cy="365125"/>
          </a:xfrm>
          <a:prstGeom prst="rect">
            <a:avLst/>
          </a:prstGeom>
        </p:spPr>
        <p:txBody>
          <a:bodyPr vert="horz" lIns="91440" tIns="45720" rIns="91440" bIns="45720" rtlCol="0" anchor="ctr"/>
          <a:lstStyle>
            <a:lvl1pPr algn="l">
              <a:defRPr sz="1100">
                <a:solidFill>
                  <a:schemeClr val="tx1">
                    <a:lumMod val="50000"/>
                    <a:lumOff val="50000"/>
                  </a:schemeClr>
                </a:solidFill>
              </a:defRPr>
            </a:lvl1pPr>
          </a:lstStyle>
          <a:p>
            <a:endParaRPr lang="en-IN"/>
          </a:p>
        </p:txBody>
      </p:sp>
      <p:sp>
        <p:nvSpPr>
          <p:cNvPr id="6" name="Slide Number Placeholder 5"/>
          <p:cNvSpPr>
            <a:spLocks noGrp="1"/>
          </p:cNvSpPr>
          <p:nvPr>
            <p:ph type="sldNum" sz="quarter" idx="4"/>
          </p:nvPr>
        </p:nvSpPr>
        <p:spPr>
          <a:xfrm>
            <a:off x="10634135" y="6356350"/>
            <a:ext cx="1530927" cy="365125"/>
          </a:xfrm>
          <a:prstGeom prst="rect">
            <a:avLst/>
          </a:prstGeom>
        </p:spPr>
        <p:txBody>
          <a:bodyPr vert="horz" lIns="91440" tIns="45720" rIns="91440" bIns="45720" rtlCol="0" anchor="ctr"/>
          <a:lstStyle>
            <a:lvl1pPr algn="r">
              <a:defRPr sz="1200" b="1">
                <a:solidFill>
                  <a:schemeClr val="accent1"/>
                </a:solidFill>
              </a:defRPr>
            </a:lvl1pPr>
          </a:lstStyle>
          <a:p>
            <a:fld id="{70C0B2C3-40FF-42CB-B016-CB9D69A5D2EB}" type="slidenum">
              <a:rPr lang="en-IN" smtClean="0"/>
              <a:t>‹#›</a:t>
            </a:fld>
            <a:endParaRPr lang="en-IN"/>
          </a:p>
        </p:txBody>
      </p:sp>
    </p:spTree>
    <p:extLst>
      <p:ext uri="{BB962C8B-B14F-4D97-AF65-F5344CB8AC3E}">
        <p14:creationId xmlns:p14="http://schemas.microsoft.com/office/powerpoint/2010/main" val="51146921"/>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3600" kern="1200" spc="-60" baseline="0">
          <a:solidFill>
            <a:srgbClr val="FFFFFF"/>
          </a:solidFill>
          <a:latin typeface="+mj-lt"/>
          <a:ea typeface="+mj-ea"/>
          <a:cs typeface="+mj-cs"/>
        </a:defRPr>
      </a:lvl1pPr>
    </p:titleStyle>
    <p:bodyStyle>
      <a:lvl1pPr marL="182880" indent="-182880" algn="l" defTabSz="914400" rtl="0" eaLnBrk="1" latinLnBrk="0" hangingPunct="1">
        <a:lnSpc>
          <a:spcPct val="90000"/>
        </a:lnSpc>
        <a:spcBef>
          <a:spcPts val="1200"/>
        </a:spcBef>
        <a:buClr>
          <a:schemeClr val="accent1"/>
        </a:buClr>
        <a:buFont typeface="Wingdings 2" pitchFamily="18" charset="2"/>
        <a:buChar char=""/>
        <a:defRPr sz="2000" kern="1200">
          <a:solidFill>
            <a:schemeClr val="tx1">
              <a:lumMod val="65000"/>
              <a:lumOff val="35000"/>
            </a:schemeClr>
          </a:solidFill>
          <a:latin typeface="+mn-lt"/>
          <a:ea typeface="+mn-ea"/>
          <a:cs typeface="+mn-cs"/>
        </a:defRPr>
      </a:lvl1pPr>
      <a:lvl2pPr marL="6858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800" kern="1200">
          <a:solidFill>
            <a:schemeClr val="tx1">
              <a:lumMod val="65000"/>
              <a:lumOff val="35000"/>
            </a:schemeClr>
          </a:solidFill>
          <a:latin typeface="+mn-lt"/>
          <a:ea typeface="+mn-ea"/>
          <a:cs typeface="+mn-cs"/>
        </a:defRPr>
      </a:lvl2pPr>
      <a:lvl3pPr marL="11430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600" kern="1200">
          <a:solidFill>
            <a:schemeClr val="tx1">
              <a:lumMod val="65000"/>
              <a:lumOff val="35000"/>
            </a:schemeClr>
          </a:solidFill>
          <a:latin typeface="+mn-lt"/>
          <a:ea typeface="+mn-ea"/>
          <a:cs typeface="+mn-cs"/>
        </a:defRPr>
      </a:lvl3pPr>
      <a:lvl4pPr marL="16002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4pPr>
      <a:lvl5pPr marL="20574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5pPr>
      <a:lvl6pPr marL="25146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6pPr>
      <a:lvl7pPr marL="29718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7pPr>
      <a:lvl8pPr marL="34290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8pPr>
      <a:lvl9pPr marL="38862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8.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8.xml"/></Relationships>
</file>

<file path=ppt/slides/_rels/slide6.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8.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image" Target="../media/image5.jpg"/><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AB4368-5153-41A5-88F1-A821980F55B7}"/>
              </a:ext>
            </a:extLst>
          </p:cNvPr>
          <p:cNvSpPr>
            <a:spLocks noGrp="1"/>
          </p:cNvSpPr>
          <p:nvPr>
            <p:ph type="ctrTitle"/>
          </p:nvPr>
        </p:nvSpPr>
        <p:spPr/>
        <p:txBody>
          <a:bodyPr>
            <a:normAutofit fontScale="90000"/>
          </a:bodyPr>
          <a:lstStyle/>
          <a:p>
            <a:br>
              <a:rPr lang="en-IN" sz="2800" b="0" i="0" dirty="0">
                <a:solidFill>
                  <a:srgbClr val="000000"/>
                </a:solidFill>
                <a:effectLst/>
                <a:latin typeface="arial" panose="020B0604020202020204" pitchFamily="34" charset="0"/>
              </a:rPr>
            </a:br>
            <a:br>
              <a:rPr lang="en-IN" sz="2800" b="0" i="0" dirty="0">
                <a:solidFill>
                  <a:srgbClr val="000000"/>
                </a:solidFill>
                <a:effectLst/>
                <a:latin typeface="arial" panose="020B0604020202020204" pitchFamily="34" charset="0"/>
              </a:rPr>
            </a:br>
            <a:br>
              <a:rPr lang="en-IN" sz="2800" b="0" i="0" dirty="0">
                <a:solidFill>
                  <a:srgbClr val="000000"/>
                </a:solidFill>
                <a:effectLst/>
                <a:latin typeface="arial" panose="020B0604020202020204" pitchFamily="34" charset="0"/>
              </a:rPr>
            </a:br>
            <a:br>
              <a:rPr lang="en-IN" sz="2800" b="0" i="0" dirty="0">
                <a:solidFill>
                  <a:srgbClr val="000000"/>
                </a:solidFill>
                <a:effectLst/>
                <a:latin typeface="arial" panose="020B0604020202020204" pitchFamily="34" charset="0"/>
              </a:rPr>
            </a:br>
            <a:br>
              <a:rPr lang="en-IN" sz="2800" b="0" i="0" dirty="0">
                <a:solidFill>
                  <a:srgbClr val="000000"/>
                </a:solidFill>
                <a:effectLst/>
                <a:latin typeface="arial" panose="020B0604020202020204" pitchFamily="34" charset="0"/>
              </a:rPr>
            </a:br>
            <a:br>
              <a:rPr lang="en-IN" sz="4400" dirty="0">
                <a:solidFill>
                  <a:schemeClr val="tx1">
                    <a:lumMod val="75000"/>
                    <a:lumOff val="25000"/>
                  </a:schemeClr>
                </a:solidFill>
                <a:latin typeface="Bookman Old Style" panose="02050604050505020204" pitchFamily="18" charset="0"/>
              </a:rPr>
            </a:br>
            <a:r>
              <a:rPr lang="en-US" sz="4400" dirty="0"/>
              <a:t>RFID BASED ATTENDENCE MONITORING </a:t>
            </a:r>
            <a:endParaRPr lang="en-IN" sz="4400" dirty="0">
              <a:solidFill>
                <a:schemeClr val="tx1">
                  <a:lumMod val="75000"/>
                  <a:lumOff val="25000"/>
                </a:schemeClr>
              </a:solidFill>
              <a:latin typeface="Bookman Old Style" panose="02050604050505020204" pitchFamily="18" charset="0"/>
            </a:endParaRPr>
          </a:p>
        </p:txBody>
      </p:sp>
      <p:sp>
        <p:nvSpPr>
          <p:cNvPr id="4" name="Rectangle 3">
            <a:extLst>
              <a:ext uri="{FF2B5EF4-FFF2-40B4-BE49-F238E27FC236}">
                <a16:creationId xmlns:a16="http://schemas.microsoft.com/office/drawing/2014/main" id="{22198203-99EE-43F1-AB36-B65D3BF4068E}"/>
              </a:ext>
            </a:extLst>
          </p:cNvPr>
          <p:cNvSpPr/>
          <p:nvPr/>
        </p:nvSpPr>
        <p:spPr>
          <a:xfrm>
            <a:off x="610827" y="1852207"/>
            <a:ext cx="6261314" cy="954107"/>
          </a:xfrm>
          <a:prstGeom prst="rect">
            <a:avLst/>
          </a:prstGeom>
          <a:noFill/>
        </p:spPr>
        <p:txBody>
          <a:bodyPr wrap="square" lIns="91440" tIns="45720" rIns="91440" bIns="45720">
            <a:spAutoFit/>
          </a:bodyPr>
          <a:lstStyle/>
          <a:p>
            <a:pPr algn="ctr"/>
            <a:r>
              <a:rPr lang="en-IN" sz="2800" b="1" i="0" cap="none" spc="0" dirty="0">
                <a:ln w="6600">
                  <a:solidFill>
                    <a:schemeClr val="accent2"/>
                  </a:solidFill>
                  <a:prstDash val="solid"/>
                </a:ln>
                <a:solidFill>
                  <a:srgbClr val="FFFFFF"/>
                </a:solidFill>
                <a:effectLst>
                  <a:outerShdw dist="38100" dir="2700000" algn="tl" rotWithShape="0">
                    <a:schemeClr val="accent2"/>
                  </a:outerShdw>
                </a:effectLst>
                <a:latin typeface="arial" panose="020B0604020202020204" pitchFamily="34" charset="0"/>
              </a:rPr>
              <a:t>TECHNICAL PROFICIENCY &amp; TRAINNING</a:t>
            </a:r>
            <a:endParaRPr lang="en-IN" sz="2800" b="1" cap="none" spc="0" dirty="0">
              <a:ln w="6600">
                <a:solidFill>
                  <a:schemeClr val="accent2"/>
                </a:solidFill>
                <a:prstDash val="solid"/>
              </a:ln>
              <a:solidFill>
                <a:srgbClr val="FFFFFF"/>
              </a:solidFill>
              <a:effectLst>
                <a:outerShdw dist="38100" dir="2700000" algn="tl" rotWithShape="0">
                  <a:schemeClr val="accent2"/>
                </a:outerShdw>
              </a:effectLst>
            </a:endParaRPr>
          </a:p>
        </p:txBody>
      </p:sp>
    </p:spTree>
    <p:extLst>
      <p:ext uri="{BB962C8B-B14F-4D97-AF65-F5344CB8AC3E}">
        <p14:creationId xmlns:p14="http://schemas.microsoft.com/office/powerpoint/2010/main" val="147548437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95B6BF-EA0E-4F07-A9B9-BFDDFFD57501}"/>
              </a:ext>
            </a:extLst>
          </p:cNvPr>
          <p:cNvSpPr>
            <a:spLocks noGrp="1"/>
          </p:cNvSpPr>
          <p:nvPr>
            <p:ph type="title"/>
          </p:nvPr>
        </p:nvSpPr>
        <p:spPr>
          <a:xfrm>
            <a:off x="252919" y="1123837"/>
            <a:ext cx="2947482" cy="1283461"/>
          </a:xfrm>
        </p:spPr>
        <p:txBody>
          <a:bodyPr anchor="b">
            <a:normAutofit/>
          </a:bodyPr>
          <a:lstStyle/>
          <a:p>
            <a:r>
              <a:rPr lang="en-IN" sz="2400" dirty="0"/>
              <a:t>Google sheet</a:t>
            </a:r>
          </a:p>
        </p:txBody>
      </p:sp>
      <p:sp>
        <p:nvSpPr>
          <p:cNvPr id="9" name="Content Placeholder 8">
            <a:extLst>
              <a:ext uri="{FF2B5EF4-FFF2-40B4-BE49-F238E27FC236}">
                <a16:creationId xmlns:a16="http://schemas.microsoft.com/office/drawing/2014/main" id="{94A029BC-E097-4A9A-BB5E-A2B300D20AAC}"/>
              </a:ext>
            </a:extLst>
          </p:cNvPr>
          <p:cNvSpPr>
            <a:spLocks noGrp="1"/>
          </p:cNvSpPr>
          <p:nvPr>
            <p:ph idx="1"/>
          </p:nvPr>
        </p:nvSpPr>
        <p:spPr>
          <a:xfrm>
            <a:off x="252920" y="2407298"/>
            <a:ext cx="2947482" cy="3498980"/>
          </a:xfrm>
        </p:spPr>
        <p:txBody>
          <a:bodyPr anchor="t">
            <a:normAutofit/>
          </a:bodyPr>
          <a:lstStyle/>
          <a:p>
            <a:pPr marL="0" indent="0">
              <a:buNone/>
            </a:pPr>
            <a:r>
              <a:rPr lang="en-US" sz="1600" dirty="0">
                <a:solidFill>
                  <a:srgbClr val="FFFFFF"/>
                </a:solidFill>
              </a:rPr>
              <a:t>Auto </a:t>
            </a:r>
            <a:r>
              <a:rPr lang="en-US" sz="1600" dirty="0" err="1">
                <a:solidFill>
                  <a:srgbClr val="FFFFFF"/>
                </a:solidFill>
              </a:rPr>
              <a:t>updation</a:t>
            </a:r>
            <a:endParaRPr lang="en-US" sz="1600" dirty="0">
              <a:solidFill>
                <a:srgbClr val="FFFFFF"/>
              </a:solidFill>
            </a:endParaRPr>
          </a:p>
        </p:txBody>
      </p:sp>
      <p:pic>
        <p:nvPicPr>
          <p:cNvPr id="5" name="Content Placeholder 4" descr="A screenshot of a computer&#10;&#10;Description automatically generated">
            <a:extLst>
              <a:ext uri="{FF2B5EF4-FFF2-40B4-BE49-F238E27FC236}">
                <a16:creationId xmlns:a16="http://schemas.microsoft.com/office/drawing/2014/main" id="{A0DD6643-522B-4CC4-B68D-8C8B944E032C}"/>
              </a:ext>
            </a:extLst>
          </p:cNvPr>
          <p:cNvPicPr>
            <a:picLocks noChangeAspect="1"/>
          </p:cNvPicPr>
          <p:nvPr/>
        </p:nvPicPr>
        <p:blipFill rotWithShape="1">
          <a:blip r:embed="rId2">
            <a:extLst>
              <a:ext uri="{28A0092B-C50C-407E-A947-70E740481C1C}">
                <a14:useLocalDpi xmlns:a14="http://schemas.microsoft.com/office/drawing/2010/main" val="0"/>
              </a:ext>
            </a:extLst>
          </a:blip>
          <a:srcRect l="12122" r="5867" b="-1"/>
          <a:stretch/>
        </p:blipFill>
        <p:spPr>
          <a:xfrm>
            <a:off x="3778897" y="758952"/>
            <a:ext cx="7772401" cy="5330952"/>
          </a:xfrm>
          <a:prstGeom prst="rect">
            <a:avLst/>
          </a:prstGeom>
        </p:spPr>
      </p:pic>
    </p:spTree>
    <p:extLst>
      <p:ext uri="{BB962C8B-B14F-4D97-AF65-F5344CB8AC3E}">
        <p14:creationId xmlns:p14="http://schemas.microsoft.com/office/powerpoint/2010/main" val="22836029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554DBE-3416-4885-AE43-724637F96540}"/>
              </a:ext>
            </a:extLst>
          </p:cNvPr>
          <p:cNvSpPr>
            <a:spLocks noGrp="1"/>
          </p:cNvSpPr>
          <p:nvPr>
            <p:ph type="title"/>
          </p:nvPr>
        </p:nvSpPr>
        <p:spPr>
          <a:xfrm>
            <a:off x="252919" y="1123837"/>
            <a:ext cx="2976056" cy="1295513"/>
          </a:xfrm>
        </p:spPr>
        <p:txBody>
          <a:bodyPr>
            <a:normAutofit fontScale="90000"/>
          </a:bodyPr>
          <a:lstStyle/>
          <a:p>
            <a:r>
              <a:rPr lang="en-IN" dirty="0">
                <a:latin typeface="Amasis MT Pro Black" panose="020B0604020202020204" pitchFamily="18" charset="0"/>
              </a:rPr>
              <a:t>Simulation </a:t>
            </a:r>
            <a:br>
              <a:rPr lang="en-IN" dirty="0">
                <a:latin typeface="Amasis MT Pro Black" panose="020B0604020202020204" pitchFamily="18" charset="0"/>
              </a:rPr>
            </a:br>
            <a:r>
              <a:rPr lang="en-IN" dirty="0">
                <a:latin typeface="Amasis MT Pro Black" panose="020B0604020202020204" pitchFamily="18" charset="0"/>
              </a:rPr>
              <a:t>Output</a:t>
            </a:r>
            <a:br>
              <a:rPr lang="en-IN" dirty="0">
                <a:latin typeface="Amasis MT Pro Black" panose="020B0604020202020204" pitchFamily="18" charset="0"/>
              </a:rPr>
            </a:br>
            <a:r>
              <a:rPr lang="en-IN" dirty="0">
                <a:latin typeface="Amasis MT Pro Black" panose="020B0604020202020204" pitchFamily="18" charset="0"/>
              </a:rPr>
              <a:t>video</a:t>
            </a:r>
          </a:p>
        </p:txBody>
      </p:sp>
      <p:pic>
        <p:nvPicPr>
          <p:cNvPr id="4" name="video6330219935272272656">
            <a:hlinkClick r:id="" action="ppaction://media"/>
            <a:extLst>
              <a:ext uri="{FF2B5EF4-FFF2-40B4-BE49-F238E27FC236}">
                <a16:creationId xmlns:a16="http://schemas.microsoft.com/office/drawing/2014/main" id="{5CD90D33-87B1-45DB-A3AA-08D2282C4C99}"/>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6096000" y="811372"/>
            <a:ext cx="3762375" cy="5173503"/>
          </a:xfrm>
        </p:spPr>
      </p:pic>
    </p:spTree>
    <p:extLst>
      <p:ext uri="{BB962C8B-B14F-4D97-AF65-F5344CB8AC3E}">
        <p14:creationId xmlns:p14="http://schemas.microsoft.com/office/powerpoint/2010/main" val="334034764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7933"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5381C4E6-1F2C-4DF5-9DDB-D1E9B3D5739C}"/>
              </a:ext>
            </a:extLst>
          </p:cNvPr>
          <p:cNvSpPr/>
          <p:nvPr/>
        </p:nvSpPr>
        <p:spPr>
          <a:xfrm>
            <a:off x="4124084" y="2967334"/>
            <a:ext cx="4177234" cy="1754326"/>
          </a:xfrm>
          <a:prstGeom prst="rect">
            <a:avLst/>
          </a:prstGeom>
          <a:noFill/>
        </p:spPr>
        <p:txBody>
          <a:bodyPr wrap="square" lIns="91440" tIns="45720" rIns="91440" bIns="45720">
            <a:spAutoFit/>
            <a:scene3d>
              <a:camera prst="orthographicFront"/>
              <a:lightRig rig="harsh" dir="t"/>
            </a:scene3d>
            <a:sp3d extrusionH="57150" prstMaterial="matte">
              <a:bevelT w="63500" h="12700" prst="angle"/>
              <a:contourClr>
                <a:schemeClr val="bg1">
                  <a:lumMod val="65000"/>
                </a:schemeClr>
              </a:contourClr>
            </a:sp3d>
          </a:bodyPr>
          <a:lstStyle/>
          <a:p>
            <a:pPr algn="ctr"/>
            <a:r>
              <a:rPr lang="en-US" sz="5400" b="1" dirty="0">
                <a:ln/>
                <a:solidFill>
                  <a:schemeClr val="accent3"/>
                </a:solidFill>
              </a:rPr>
              <a:t>THANK YOU</a:t>
            </a:r>
          </a:p>
          <a:p>
            <a:pPr algn="ctr"/>
            <a:endParaRPr lang="en-US" sz="5400" b="1" dirty="0">
              <a:ln/>
              <a:solidFill>
                <a:schemeClr val="accent3"/>
              </a:solidFill>
            </a:endParaRPr>
          </a:p>
        </p:txBody>
      </p:sp>
    </p:spTree>
    <p:extLst>
      <p:ext uri="{BB962C8B-B14F-4D97-AF65-F5344CB8AC3E}">
        <p14:creationId xmlns:p14="http://schemas.microsoft.com/office/powerpoint/2010/main" val="273496457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13BE0D-58E5-411C-B3F1-69CAAE573B16}"/>
              </a:ext>
            </a:extLst>
          </p:cNvPr>
          <p:cNvSpPr>
            <a:spLocks noGrp="1"/>
          </p:cNvSpPr>
          <p:nvPr>
            <p:ph type="title"/>
          </p:nvPr>
        </p:nvSpPr>
        <p:spPr>
          <a:xfrm>
            <a:off x="224119" y="1030941"/>
            <a:ext cx="4061010" cy="797859"/>
          </a:xfrm>
        </p:spPr>
        <p:txBody>
          <a:bodyPr/>
          <a:lstStyle/>
          <a:p>
            <a:r>
              <a:rPr lang="en-IN" dirty="0">
                <a:latin typeface="Berlin Sans FB" panose="020E0602020502020306" pitchFamily="34" charset="0"/>
              </a:rPr>
              <a:t>AIM</a:t>
            </a:r>
          </a:p>
        </p:txBody>
      </p:sp>
      <p:sp>
        <p:nvSpPr>
          <p:cNvPr id="3" name="Content Placeholder 2">
            <a:extLst>
              <a:ext uri="{FF2B5EF4-FFF2-40B4-BE49-F238E27FC236}">
                <a16:creationId xmlns:a16="http://schemas.microsoft.com/office/drawing/2014/main" id="{DEA33A30-6616-48AB-919E-D95F7F3B5DFC}"/>
              </a:ext>
            </a:extLst>
          </p:cNvPr>
          <p:cNvSpPr>
            <a:spLocks noGrp="1"/>
          </p:cNvSpPr>
          <p:nvPr>
            <p:ph idx="1"/>
          </p:nvPr>
        </p:nvSpPr>
        <p:spPr>
          <a:xfrm>
            <a:off x="3765176" y="1532966"/>
            <a:ext cx="6257365" cy="1819834"/>
          </a:xfrm>
        </p:spPr>
        <p:txBody>
          <a:bodyPr/>
          <a:lstStyle/>
          <a:p>
            <a:r>
              <a:rPr lang="en-US" sz="1800" dirty="0">
                <a:solidFill>
                  <a:schemeClr val="tx1"/>
                </a:solidFill>
                <a:effectLst/>
                <a:latin typeface="Cambria" panose="02040503050406030204" pitchFamily="18" charset="0"/>
                <a:ea typeface="Times New Roman" panose="02020603050405020304" pitchFamily="18" charset="0"/>
                <a:cs typeface="Helvetica" panose="020B0604020202020204" pitchFamily="34" charset="0"/>
              </a:rPr>
              <a:t>The project is amide to interfacing RFID to </a:t>
            </a:r>
            <a:r>
              <a:rPr lang="en-US" sz="1800" dirty="0" err="1">
                <a:solidFill>
                  <a:schemeClr val="tx1"/>
                </a:solidFill>
                <a:effectLst/>
                <a:latin typeface="Cambria" panose="02040503050406030204" pitchFamily="18" charset="0"/>
                <a:ea typeface="Times New Roman" panose="02020603050405020304" pitchFamily="18" charset="0"/>
                <a:cs typeface="Helvetica" panose="020B0604020202020204" pitchFamily="34" charset="0"/>
              </a:rPr>
              <a:t>nodemcu</a:t>
            </a:r>
            <a:r>
              <a:rPr lang="en-US" sz="1800" dirty="0">
                <a:solidFill>
                  <a:schemeClr val="tx1"/>
                </a:solidFill>
                <a:latin typeface="Cambria" panose="02040503050406030204" pitchFamily="18" charset="0"/>
                <a:ea typeface="Times New Roman" panose="02020603050405020304" pitchFamily="18" charset="0"/>
                <a:cs typeface="Helvetica" panose="020B0604020202020204" pitchFamily="34" charset="0"/>
              </a:rPr>
              <a:t>,</a:t>
            </a:r>
          </a:p>
          <a:p>
            <a:pPr marL="0" indent="0">
              <a:buNone/>
            </a:pPr>
            <a:r>
              <a:rPr lang="en-US" sz="1800" dirty="0">
                <a:solidFill>
                  <a:schemeClr val="tx1"/>
                </a:solidFill>
                <a:latin typeface="Cambria" panose="02040503050406030204" pitchFamily="18" charset="0"/>
                <a:ea typeface="Times New Roman" panose="02020603050405020304" pitchFamily="18" charset="0"/>
                <a:cs typeface="Helvetica" panose="020B0604020202020204" pitchFamily="34" charset="0"/>
              </a:rPr>
              <a:t>      to take   STUDENT ATTENDENCE AUTOMATICALLY.</a:t>
            </a:r>
            <a:endParaRPr lang="en-US" sz="1800" dirty="0">
              <a:effectLst/>
              <a:latin typeface="Cambria" panose="02040503050406030204" pitchFamily="18" charset="0"/>
              <a:ea typeface="Times New Roman" panose="02020603050405020304" pitchFamily="18" charset="0"/>
              <a:cs typeface="Helvetica" panose="020B0604020202020204" pitchFamily="34" charset="0"/>
            </a:endParaRPr>
          </a:p>
        </p:txBody>
      </p:sp>
    </p:spTree>
    <p:extLst>
      <p:ext uri="{BB962C8B-B14F-4D97-AF65-F5344CB8AC3E}">
        <p14:creationId xmlns:p14="http://schemas.microsoft.com/office/powerpoint/2010/main" val="387555784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5E2EA5-8D28-4899-A808-3EEA06117AAB}"/>
              </a:ext>
            </a:extLst>
          </p:cNvPr>
          <p:cNvSpPr>
            <a:spLocks noGrp="1"/>
          </p:cNvSpPr>
          <p:nvPr>
            <p:ph type="title"/>
          </p:nvPr>
        </p:nvSpPr>
        <p:spPr>
          <a:xfrm>
            <a:off x="0" y="864108"/>
            <a:ext cx="3616349" cy="902187"/>
          </a:xfrm>
        </p:spPr>
        <p:txBody>
          <a:bodyPr>
            <a:normAutofit/>
          </a:bodyPr>
          <a:lstStyle/>
          <a:p>
            <a:r>
              <a:rPr lang="en-IN" dirty="0">
                <a:latin typeface="Arial Rounded MT Bold" panose="020F0704030504030204" pitchFamily="34" charset="0"/>
              </a:rPr>
              <a:t>COMPONENTS</a:t>
            </a:r>
            <a:br>
              <a:rPr lang="en-IN" dirty="0">
                <a:latin typeface="Arial Rounded MT Bold" panose="020F0704030504030204" pitchFamily="34" charset="0"/>
              </a:rPr>
            </a:br>
            <a:r>
              <a:rPr lang="en-IN" sz="2200" dirty="0">
                <a:latin typeface="Arial Rounded MT Bold" panose="020F0704030504030204" pitchFamily="34" charset="0"/>
              </a:rPr>
              <a:t>Required</a:t>
            </a:r>
          </a:p>
        </p:txBody>
      </p:sp>
      <p:sp>
        <p:nvSpPr>
          <p:cNvPr id="3" name="Content Placeholder 2">
            <a:extLst>
              <a:ext uri="{FF2B5EF4-FFF2-40B4-BE49-F238E27FC236}">
                <a16:creationId xmlns:a16="http://schemas.microsoft.com/office/drawing/2014/main" id="{66853224-0C6B-44CE-BB04-445DCA6DB10E}"/>
              </a:ext>
            </a:extLst>
          </p:cNvPr>
          <p:cNvSpPr>
            <a:spLocks noGrp="1"/>
          </p:cNvSpPr>
          <p:nvPr>
            <p:ph idx="1"/>
          </p:nvPr>
        </p:nvSpPr>
        <p:spPr/>
        <p:txBody>
          <a:bodyPr/>
          <a:lstStyle/>
          <a:p>
            <a:r>
              <a:rPr lang="en-IN" sz="1800" b="1" dirty="0" err="1">
                <a:solidFill>
                  <a:srgbClr val="000000"/>
                </a:solidFill>
                <a:effectLst/>
                <a:latin typeface="Bookman Old Style" panose="02050604050505020204" pitchFamily="18" charset="0"/>
                <a:ea typeface="Times New Roman" panose="02020603050405020304" pitchFamily="18" charset="0"/>
                <a:cs typeface="Times New Roman" panose="02020603050405020304" pitchFamily="18" charset="0"/>
              </a:rPr>
              <a:t>NodeMCU</a:t>
            </a:r>
            <a:endParaRPr lang="en-IN" sz="1800" b="1" dirty="0">
              <a:solidFill>
                <a:srgbClr val="000000"/>
              </a:solidFill>
              <a:effectLst/>
              <a:latin typeface="Bookman Old Style" panose="02050604050505020204" pitchFamily="18" charset="0"/>
              <a:ea typeface="Times New Roman" panose="02020603050405020304" pitchFamily="18" charset="0"/>
              <a:cs typeface="Times New Roman" panose="02020603050405020304" pitchFamily="18" charset="0"/>
            </a:endParaRPr>
          </a:p>
          <a:p>
            <a:r>
              <a:rPr lang="en-IN" sz="1800" b="1" dirty="0">
                <a:solidFill>
                  <a:srgbClr val="000000"/>
                </a:solidFill>
                <a:effectLst/>
                <a:latin typeface="Bookman Old Style" panose="02050604050505020204" pitchFamily="18" charset="0"/>
                <a:ea typeface="Times New Roman" panose="02020603050405020304" pitchFamily="18" charset="0"/>
                <a:cs typeface="Times New Roman" panose="02020603050405020304" pitchFamily="18" charset="0"/>
              </a:rPr>
              <a:t>MFRC522 RFID Reader</a:t>
            </a:r>
            <a:endParaRPr lang="en-IN" sz="1800" b="1" dirty="0">
              <a:solidFill>
                <a:srgbClr val="243F60"/>
              </a:solidFill>
              <a:effectLst/>
              <a:latin typeface="Bookman Old Style" panose="02050604050505020204" pitchFamily="18" charset="0"/>
              <a:ea typeface="Times New Roman" panose="02020603050405020304" pitchFamily="18" charset="0"/>
              <a:cs typeface="Times New Roman" panose="02020603050405020304" pitchFamily="18" charset="0"/>
            </a:endParaRPr>
          </a:p>
          <a:p>
            <a:r>
              <a:rPr lang="en-US" sz="1800" b="1" dirty="0">
                <a:solidFill>
                  <a:schemeClr val="tx1"/>
                </a:solidFill>
                <a:effectLst/>
                <a:latin typeface="Bookman Old Style" panose="02050604050505020204" pitchFamily="18" charset="0"/>
                <a:ea typeface="Times New Roman" panose="02020603050405020304" pitchFamily="18" charset="0"/>
              </a:rPr>
              <a:t>RFID Tags ( 13.56 MHz )</a:t>
            </a:r>
            <a:endParaRPr lang="en-IN" sz="1800" b="1" dirty="0">
              <a:solidFill>
                <a:schemeClr val="tx1"/>
              </a:solidFill>
              <a:latin typeface="Bookman Old Style" panose="02050604050505020204" pitchFamily="18" charset="0"/>
              <a:ea typeface="Times New Roman" panose="02020603050405020304" pitchFamily="18" charset="0"/>
              <a:cs typeface="Times New Roman" panose="02020603050405020304" pitchFamily="18" charset="0"/>
            </a:endParaRPr>
          </a:p>
          <a:p>
            <a:r>
              <a:rPr lang="en-US" sz="1800" b="1" dirty="0">
                <a:solidFill>
                  <a:schemeClr val="tx1"/>
                </a:solidFill>
                <a:effectLst/>
                <a:latin typeface="Bookman Old Style" panose="02050604050505020204" pitchFamily="18" charset="0"/>
                <a:ea typeface="Times New Roman" panose="02020603050405020304" pitchFamily="18" charset="0"/>
              </a:rPr>
              <a:t>Bread Board</a:t>
            </a:r>
            <a:endParaRPr lang="en-IN" sz="1800" b="1" dirty="0">
              <a:solidFill>
                <a:schemeClr val="tx1"/>
              </a:solidFill>
              <a:effectLst/>
              <a:latin typeface="Bookman Old Style" panose="02050604050505020204" pitchFamily="18" charset="0"/>
              <a:ea typeface="Times New Roman" panose="02020603050405020304" pitchFamily="18" charset="0"/>
              <a:cs typeface="Times New Roman" panose="02020603050405020304" pitchFamily="18" charset="0"/>
            </a:endParaRPr>
          </a:p>
          <a:p>
            <a:r>
              <a:rPr lang="en-US" sz="1800" b="1" dirty="0">
                <a:solidFill>
                  <a:schemeClr val="tx1"/>
                </a:solidFill>
                <a:effectLst/>
                <a:latin typeface="Bookman Old Style" panose="02050604050505020204" pitchFamily="18" charset="0"/>
                <a:ea typeface="Times New Roman" panose="02020603050405020304" pitchFamily="18" charset="0"/>
              </a:rPr>
              <a:t>Jumper Wires</a:t>
            </a:r>
            <a:endParaRPr lang="en-IN" sz="1800" b="1" dirty="0">
              <a:solidFill>
                <a:schemeClr val="tx1"/>
              </a:solidFill>
              <a:latin typeface="Bookman Old Style" panose="02050604050505020204" pitchFamily="18" charset="0"/>
              <a:ea typeface="Times New Roman" panose="02020603050405020304" pitchFamily="18" charset="0"/>
              <a:cs typeface="Times New Roman" panose="02020603050405020304" pitchFamily="18" charset="0"/>
            </a:endParaRPr>
          </a:p>
          <a:p>
            <a:r>
              <a:rPr lang="en-US" sz="1800" b="1" dirty="0">
                <a:solidFill>
                  <a:schemeClr val="tx1"/>
                </a:solidFill>
                <a:effectLst/>
                <a:latin typeface="Bookman Old Style" panose="02050604050505020204" pitchFamily="18" charset="0"/>
                <a:ea typeface="Times New Roman" panose="02020603050405020304" pitchFamily="18" charset="0"/>
              </a:rPr>
              <a:t>LEDS</a:t>
            </a:r>
            <a:endParaRPr lang="en-IN" sz="1800" b="1" dirty="0">
              <a:solidFill>
                <a:schemeClr val="tx1"/>
              </a:solidFill>
              <a:effectLst/>
              <a:latin typeface="Bookman Old Style" panose="02050604050505020204" pitchFamily="18" charset="0"/>
              <a:ea typeface="Times New Roman" panose="02020603050405020304" pitchFamily="18" charset="0"/>
              <a:cs typeface="Times New Roman" panose="02020603050405020304" pitchFamily="18" charset="0"/>
            </a:endParaRPr>
          </a:p>
          <a:p>
            <a:endParaRPr lang="en-US" sz="1800" dirty="0">
              <a:effectLst/>
              <a:latin typeface="Bookman Old Style" panose="02050604050505020204" pitchFamily="18" charset="0"/>
              <a:ea typeface="Times New Roman" panose="02020603050405020304" pitchFamily="18" charset="0"/>
            </a:endParaRPr>
          </a:p>
          <a:p>
            <a:endParaRPr lang="en-IN" sz="1800" b="1" dirty="0">
              <a:solidFill>
                <a:schemeClr val="tx1"/>
              </a:solidFill>
              <a:effectLst/>
              <a:latin typeface="Bookman Old Style" panose="02050604050505020204" pitchFamily="18" charset="0"/>
              <a:ea typeface="Times New Roman" panose="02020603050405020304" pitchFamily="18" charset="0"/>
              <a:cs typeface="Times New Roman" panose="02020603050405020304" pitchFamily="18" charset="0"/>
            </a:endParaRPr>
          </a:p>
          <a:p>
            <a:endParaRPr lang="en-IN" dirty="0"/>
          </a:p>
        </p:txBody>
      </p:sp>
    </p:spTree>
    <p:extLst>
      <p:ext uri="{BB962C8B-B14F-4D97-AF65-F5344CB8AC3E}">
        <p14:creationId xmlns:p14="http://schemas.microsoft.com/office/powerpoint/2010/main" val="300629496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FDD33E-9EF1-4D37-96EE-5D28D78CA161}"/>
              </a:ext>
            </a:extLst>
          </p:cNvPr>
          <p:cNvSpPr>
            <a:spLocks noGrp="1"/>
          </p:cNvSpPr>
          <p:nvPr>
            <p:ph type="title"/>
          </p:nvPr>
        </p:nvSpPr>
        <p:spPr>
          <a:xfrm>
            <a:off x="252919" y="1123838"/>
            <a:ext cx="2750257" cy="1628328"/>
          </a:xfrm>
        </p:spPr>
        <p:txBody>
          <a:bodyPr/>
          <a:lstStyle/>
          <a:p>
            <a:r>
              <a:rPr lang="en-US" b="1" dirty="0"/>
              <a:t>Working Principle</a:t>
            </a:r>
            <a:endParaRPr lang="en-IN" b="1" dirty="0"/>
          </a:p>
        </p:txBody>
      </p:sp>
      <p:sp>
        <p:nvSpPr>
          <p:cNvPr id="3" name="Content Placeholder 2">
            <a:extLst>
              <a:ext uri="{FF2B5EF4-FFF2-40B4-BE49-F238E27FC236}">
                <a16:creationId xmlns:a16="http://schemas.microsoft.com/office/drawing/2014/main" id="{0ACFC6E4-9509-472A-9C58-60F18E285B39}"/>
              </a:ext>
            </a:extLst>
          </p:cNvPr>
          <p:cNvSpPr>
            <a:spLocks noGrp="1"/>
          </p:cNvSpPr>
          <p:nvPr>
            <p:ph idx="1"/>
          </p:nvPr>
        </p:nvSpPr>
        <p:spPr/>
        <p:txBody>
          <a:bodyPr/>
          <a:lstStyle/>
          <a:p>
            <a:r>
              <a:rPr lang="en-US" sz="2000" b="1" dirty="0">
                <a:solidFill>
                  <a:schemeClr val="tx1"/>
                </a:solidFill>
                <a:effectLst/>
                <a:latin typeface="Cambria" panose="02040503050406030204" pitchFamily="18" charset="0"/>
                <a:ea typeface="Times New Roman" panose="02020603050405020304" pitchFamily="18" charset="0"/>
                <a:cs typeface="Helvetica" panose="020B0604020202020204" pitchFamily="34" charset="0"/>
              </a:rPr>
              <a:t>R</a:t>
            </a:r>
            <a:r>
              <a:rPr lang="en-US" sz="2000" dirty="0">
                <a:solidFill>
                  <a:schemeClr val="tx1"/>
                </a:solidFill>
                <a:effectLst/>
                <a:latin typeface="Cambria" panose="02040503050406030204" pitchFamily="18" charset="0"/>
                <a:ea typeface="Times New Roman" panose="02020603050405020304" pitchFamily="18" charset="0"/>
                <a:cs typeface="Helvetica" panose="020B0604020202020204" pitchFamily="34" charset="0"/>
              </a:rPr>
              <a:t>adio-</a:t>
            </a:r>
            <a:r>
              <a:rPr lang="en-US" sz="2000" b="1" dirty="0">
                <a:solidFill>
                  <a:schemeClr val="tx1"/>
                </a:solidFill>
                <a:effectLst/>
                <a:latin typeface="Cambria" panose="02040503050406030204" pitchFamily="18" charset="0"/>
                <a:ea typeface="Times New Roman" panose="02020603050405020304" pitchFamily="18" charset="0"/>
                <a:cs typeface="Helvetica" panose="020B0604020202020204" pitchFamily="34" charset="0"/>
              </a:rPr>
              <a:t>F</a:t>
            </a:r>
            <a:r>
              <a:rPr lang="en-US" sz="2000" dirty="0">
                <a:solidFill>
                  <a:schemeClr val="tx1"/>
                </a:solidFill>
                <a:effectLst/>
                <a:latin typeface="Cambria" panose="02040503050406030204" pitchFamily="18" charset="0"/>
                <a:ea typeface="Times New Roman" panose="02020603050405020304" pitchFamily="18" charset="0"/>
                <a:cs typeface="Helvetica" panose="020B0604020202020204" pitchFamily="34" charset="0"/>
              </a:rPr>
              <a:t>requency</a:t>
            </a:r>
            <a:r>
              <a:rPr lang="en-US" sz="2000" b="1" dirty="0">
                <a:solidFill>
                  <a:schemeClr val="tx1"/>
                </a:solidFill>
                <a:effectLst/>
                <a:latin typeface="Cambria" panose="02040503050406030204" pitchFamily="18" charset="0"/>
                <a:ea typeface="Times New Roman" panose="02020603050405020304" pitchFamily="18" charset="0"/>
                <a:cs typeface="Helvetica" panose="020B0604020202020204" pitchFamily="34" charset="0"/>
              </a:rPr>
              <a:t> I</a:t>
            </a:r>
            <a:r>
              <a:rPr lang="en-US" sz="2000" dirty="0">
                <a:solidFill>
                  <a:schemeClr val="tx1"/>
                </a:solidFill>
                <a:effectLst/>
                <a:latin typeface="Cambria" panose="02040503050406030204" pitchFamily="18" charset="0"/>
                <a:ea typeface="Times New Roman" panose="02020603050405020304" pitchFamily="18" charset="0"/>
                <a:cs typeface="Helvetica" panose="020B0604020202020204" pitchFamily="34" charset="0"/>
              </a:rPr>
              <a:t>dentification (</a:t>
            </a:r>
            <a:r>
              <a:rPr lang="en-US" sz="2000" b="1" dirty="0">
                <a:solidFill>
                  <a:schemeClr val="tx1"/>
                </a:solidFill>
                <a:effectLst/>
                <a:latin typeface="Cambria" panose="02040503050406030204" pitchFamily="18" charset="0"/>
                <a:ea typeface="Times New Roman" panose="02020603050405020304" pitchFamily="18" charset="0"/>
                <a:cs typeface="Helvetica" panose="020B0604020202020204" pitchFamily="34" charset="0"/>
              </a:rPr>
              <a:t>RFID</a:t>
            </a:r>
            <a:r>
              <a:rPr lang="en-US" sz="2000" dirty="0">
                <a:solidFill>
                  <a:schemeClr val="tx1"/>
                </a:solidFill>
                <a:effectLst/>
                <a:latin typeface="Cambria" panose="02040503050406030204" pitchFamily="18" charset="0"/>
                <a:ea typeface="Times New Roman" panose="02020603050405020304" pitchFamily="18" charset="0"/>
                <a:cs typeface="Helvetica" panose="020B0604020202020204" pitchFamily="34" charset="0"/>
              </a:rPr>
              <a:t>) is the use of radio waves to read and capture information stored on a tag attached to an object.</a:t>
            </a:r>
          </a:p>
          <a:p>
            <a:r>
              <a:rPr lang="en-US" sz="2000" dirty="0">
                <a:solidFill>
                  <a:schemeClr val="tx1"/>
                </a:solidFill>
                <a:effectLst/>
                <a:latin typeface="Cambria" panose="02040503050406030204" pitchFamily="18" charset="0"/>
                <a:ea typeface="Times New Roman" panose="02020603050405020304" pitchFamily="18" charset="0"/>
                <a:cs typeface="Helvetica" panose="020B0604020202020204" pitchFamily="34" charset="0"/>
              </a:rPr>
              <a:t>A </a:t>
            </a:r>
            <a:r>
              <a:rPr lang="en-US" sz="2000" b="1" dirty="0">
                <a:solidFill>
                  <a:schemeClr val="tx1"/>
                </a:solidFill>
                <a:effectLst/>
                <a:latin typeface="Cambria" panose="02040503050406030204" pitchFamily="18" charset="0"/>
                <a:ea typeface="Times New Roman" panose="02020603050405020304" pitchFamily="18" charset="0"/>
                <a:cs typeface="Helvetica" panose="020B0604020202020204" pitchFamily="34" charset="0"/>
              </a:rPr>
              <a:t>RFID reader</a:t>
            </a:r>
            <a:r>
              <a:rPr lang="en-US" sz="2000" dirty="0">
                <a:solidFill>
                  <a:schemeClr val="tx1"/>
                </a:solidFill>
                <a:effectLst/>
                <a:latin typeface="Cambria" panose="02040503050406030204" pitchFamily="18" charset="0"/>
                <a:ea typeface="Times New Roman" panose="02020603050405020304" pitchFamily="18" charset="0"/>
                <a:cs typeface="Helvetica" panose="020B0604020202020204" pitchFamily="34" charset="0"/>
              </a:rPr>
              <a:t> is a device used to gather information from an RFID tag, which is used to track individual objects. </a:t>
            </a:r>
          </a:p>
          <a:p>
            <a:r>
              <a:rPr lang="en-US" sz="2000" dirty="0">
                <a:solidFill>
                  <a:schemeClr val="tx1"/>
                </a:solidFill>
                <a:effectLst/>
                <a:latin typeface="Cambria" panose="02040503050406030204" pitchFamily="18" charset="0"/>
                <a:ea typeface="Times New Roman" panose="02020603050405020304" pitchFamily="18" charset="0"/>
                <a:cs typeface="Helvetica" panose="020B0604020202020204" pitchFamily="34" charset="0"/>
              </a:rPr>
              <a:t>Radio waves are used to transfer data from the tag to a reader.</a:t>
            </a:r>
            <a:endParaRPr lang="en-US" sz="2000" dirty="0">
              <a:solidFill>
                <a:schemeClr val="tx1"/>
              </a:solidFill>
              <a:latin typeface="Cambria" panose="02040503050406030204" pitchFamily="18" charset="0"/>
              <a:ea typeface="Times New Roman" panose="02020603050405020304" pitchFamily="18" charset="0"/>
              <a:cs typeface="Helvetica" panose="020B0604020202020204" pitchFamily="34" charset="0"/>
            </a:endParaRPr>
          </a:p>
          <a:p>
            <a:r>
              <a:rPr lang="en-US" sz="2000" dirty="0">
                <a:solidFill>
                  <a:schemeClr val="tx1"/>
                </a:solidFill>
                <a:effectLst/>
                <a:latin typeface="Cambria" panose="02040503050406030204" pitchFamily="18" charset="0"/>
                <a:ea typeface="Times New Roman" panose="02020603050405020304" pitchFamily="18" charset="0"/>
                <a:cs typeface="Helvetica" panose="020B0604020202020204" pitchFamily="34" charset="0"/>
              </a:rPr>
              <a:t>A </a:t>
            </a:r>
            <a:r>
              <a:rPr lang="en-US" sz="2000" b="1" dirty="0">
                <a:solidFill>
                  <a:schemeClr val="tx1"/>
                </a:solidFill>
                <a:effectLst/>
                <a:latin typeface="Cambria" panose="02040503050406030204" pitchFamily="18" charset="0"/>
                <a:ea typeface="Times New Roman" panose="02020603050405020304" pitchFamily="18" charset="0"/>
                <a:cs typeface="Helvetica" panose="020B0604020202020204" pitchFamily="34" charset="0"/>
              </a:rPr>
              <a:t>passive tag</a:t>
            </a:r>
            <a:r>
              <a:rPr lang="en-US" sz="2000" dirty="0">
                <a:solidFill>
                  <a:schemeClr val="tx1"/>
                </a:solidFill>
                <a:effectLst/>
                <a:latin typeface="Cambria" panose="02040503050406030204" pitchFamily="18" charset="0"/>
                <a:ea typeface="Times New Roman" panose="02020603050405020304" pitchFamily="18" charset="0"/>
                <a:cs typeface="Helvetica" panose="020B0604020202020204" pitchFamily="34" charset="0"/>
              </a:rPr>
              <a:t> is an RFID tag that does not contain a battery, the power is supplied by the reader. When radio waves from the reader are encountered by a passive RFID tag, the coiled antenna within the tag forms a magnetic field. </a:t>
            </a:r>
          </a:p>
          <a:p>
            <a:r>
              <a:rPr lang="en-US" sz="2000" dirty="0">
                <a:solidFill>
                  <a:schemeClr val="tx1"/>
                </a:solidFill>
                <a:effectLst/>
                <a:latin typeface="Cambria" panose="02040503050406030204" pitchFamily="18" charset="0"/>
                <a:ea typeface="Times New Roman" panose="02020603050405020304" pitchFamily="18" charset="0"/>
                <a:cs typeface="Helvetica" panose="020B0604020202020204" pitchFamily="34" charset="0"/>
              </a:rPr>
              <a:t>The tag draws power from it, energizing the circuits in the tag</a:t>
            </a:r>
            <a:endParaRPr lang="en-IN" sz="2000" dirty="0">
              <a:solidFill>
                <a:schemeClr val="tx1"/>
              </a:solidFill>
              <a:effectLst/>
              <a:latin typeface="Times New Roman" panose="02020603050405020304" pitchFamily="18" charset="0"/>
              <a:ea typeface="Times New Roman" panose="02020603050405020304" pitchFamily="18" charset="0"/>
            </a:endParaRPr>
          </a:p>
          <a:p>
            <a:endParaRPr lang="en-IN" dirty="0"/>
          </a:p>
        </p:txBody>
      </p:sp>
    </p:spTree>
    <p:extLst>
      <p:ext uri="{BB962C8B-B14F-4D97-AF65-F5344CB8AC3E}">
        <p14:creationId xmlns:p14="http://schemas.microsoft.com/office/powerpoint/2010/main" val="404891062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4FB073-C089-4C9D-8332-FB6C772D5B68}"/>
              </a:ext>
            </a:extLst>
          </p:cNvPr>
          <p:cNvSpPr>
            <a:spLocks noGrp="1"/>
          </p:cNvSpPr>
          <p:nvPr>
            <p:ph type="title"/>
          </p:nvPr>
        </p:nvSpPr>
        <p:spPr>
          <a:xfrm>
            <a:off x="112596" y="874059"/>
            <a:ext cx="3634651" cy="856129"/>
          </a:xfrm>
        </p:spPr>
        <p:txBody>
          <a:bodyPr/>
          <a:lstStyle/>
          <a:p>
            <a:r>
              <a:rPr lang="en-US" dirty="0">
                <a:latin typeface="Berlin Sans FB Demi" panose="020E0802020502020306" pitchFamily="34" charset="0"/>
              </a:rPr>
              <a:t>NODEMCU</a:t>
            </a:r>
            <a:endParaRPr lang="en-IN" dirty="0">
              <a:latin typeface="Berlin Sans FB Demi" panose="020E0802020502020306" pitchFamily="34" charset="0"/>
            </a:endParaRPr>
          </a:p>
        </p:txBody>
      </p:sp>
      <p:sp>
        <p:nvSpPr>
          <p:cNvPr id="4" name="Text Placeholder 3">
            <a:extLst>
              <a:ext uri="{FF2B5EF4-FFF2-40B4-BE49-F238E27FC236}">
                <a16:creationId xmlns:a16="http://schemas.microsoft.com/office/drawing/2014/main" id="{EF7D8CAF-26C4-4CA9-B83F-AB7788E2FB82}"/>
              </a:ext>
            </a:extLst>
          </p:cNvPr>
          <p:cNvSpPr>
            <a:spLocks noGrp="1"/>
          </p:cNvSpPr>
          <p:nvPr>
            <p:ph type="body" sz="half" idx="2"/>
          </p:nvPr>
        </p:nvSpPr>
        <p:spPr>
          <a:xfrm>
            <a:off x="256031" y="1864659"/>
            <a:ext cx="7355004" cy="4204447"/>
          </a:xfrm>
        </p:spPr>
        <p:txBody>
          <a:bodyPr/>
          <a:lstStyle/>
          <a:p>
            <a:r>
              <a:rPr lang="en-US" dirty="0"/>
              <a:t> </a:t>
            </a:r>
          </a:p>
        </p:txBody>
      </p:sp>
      <p:pic>
        <p:nvPicPr>
          <p:cNvPr id="5" name="Content Placeholder 4">
            <a:extLst>
              <a:ext uri="{FF2B5EF4-FFF2-40B4-BE49-F238E27FC236}">
                <a16:creationId xmlns:a16="http://schemas.microsoft.com/office/drawing/2014/main" id="{F8E8D9F9-B29E-4685-89CA-7D4F50FD3DCA}"/>
              </a:ext>
            </a:extLst>
          </p:cNvPr>
          <p:cNvPicPr>
            <a:picLocks noGrp="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8391805" y="2491909"/>
            <a:ext cx="2981325" cy="1533525"/>
          </a:xfrm>
          <a:prstGeom prst="rect">
            <a:avLst/>
          </a:prstGeom>
          <a:noFill/>
          <a:ln>
            <a:noFill/>
          </a:ln>
        </p:spPr>
      </p:pic>
      <p:sp>
        <p:nvSpPr>
          <p:cNvPr id="7" name="TextBox 6">
            <a:extLst>
              <a:ext uri="{FF2B5EF4-FFF2-40B4-BE49-F238E27FC236}">
                <a16:creationId xmlns:a16="http://schemas.microsoft.com/office/drawing/2014/main" id="{8F48FE4A-F64E-4B53-87BA-72E02032308A}"/>
              </a:ext>
            </a:extLst>
          </p:cNvPr>
          <p:cNvSpPr txBox="1"/>
          <p:nvPr/>
        </p:nvSpPr>
        <p:spPr>
          <a:xfrm>
            <a:off x="376518" y="2178439"/>
            <a:ext cx="7355004" cy="3139321"/>
          </a:xfrm>
          <a:prstGeom prst="rect">
            <a:avLst/>
          </a:prstGeom>
          <a:noFill/>
        </p:spPr>
        <p:txBody>
          <a:bodyPr wrap="square">
            <a:spAutoFit/>
          </a:bodyPr>
          <a:lstStyle/>
          <a:p>
            <a:pPr marL="285750" indent="-285750">
              <a:buFont typeface="Wingdings" panose="05000000000000000000" pitchFamily="2" charset="2"/>
              <a:buChar char="Ø"/>
            </a:pPr>
            <a:r>
              <a:rPr lang="en-US" dirty="0"/>
              <a:t>The </a:t>
            </a:r>
            <a:r>
              <a:rPr lang="en-US" dirty="0" err="1"/>
              <a:t>NodeMCU</a:t>
            </a:r>
            <a:r>
              <a:rPr lang="en-US" dirty="0"/>
              <a:t> (Node </a:t>
            </a:r>
            <a:r>
              <a:rPr lang="en-US" dirty="0" err="1"/>
              <a:t>MicroController</a:t>
            </a:r>
            <a:r>
              <a:rPr lang="en-US" dirty="0"/>
              <a:t> Unit) is an open-source software and hardware development environment built around an inexpensive System-on-a-Chip (SoC) called the ESP8266.</a:t>
            </a:r>
          </a:p>
          <a:p>
            <a:endParaRPr lang="en-US" dirty="0"/>
          </a:p>
          <a:p>
            <a:pPr marL="285750" indent="-285750">
              <a:buFont typeface="Wingdings" panose="05000000000000000000" pitchFamily="2" charset="2"/>
              <a:buChar char="Ø"/>
            </a:pPr>
            <a:r>
              <a:rPr lang="en-US" dirty="0"/>
              <a:t>ESP8266 is also hard to access and use. You must solder wires, with the appropriate analog voltage, to its pins for the simplest tasks such as powering it on or sending a keystroke to the “computer” on the chip. </a:t>
            </a:r>
          </a:p>
          <a:p>
            <a:endParaRPr lang="en-US" dirty="0"/>
          </a:p>
          <a:p>
            <a:pPr marL="285750" indent="-285750">
              <a:buFont typeface="Wingdings" panose="05000000000000000000" pitchFamily="2" charset="2"/>
              <a:buChar char="Ø"/>
            </a:pPr>
            <a:r>
              <a:rPr lang="en-US" b="0" i="0" dirty="0">
                <a:solidFill>
                  <a:srgbClr val="202122"/>
                </a:solidFill>
                <a:effectLst/>
                <a:latin typeface="Corbel" panose="020B0503020204020204" pitchFamily="34" charset="0"/>
              </a:rPr>
              <a:t>The prototyping hardware typically used is a circuit board functioning as a </a:t>
            </a:r>
            <a:r>
              <a:rPr lang="en-US" b="0" i="0" u="none" strike="noStrike" dirty="0">
                <a:solidFill>
                  <a:srgbClr val="0645AD"/>
                </a:solidFill>
                <a:effectLst/>
                <a:latin typeface="Corbel" panose="020B0503020204020204" pitchFamily="34" charset="0"/>
              </a:rPr>
              <a:t> </a:t>
            </a:r>
            <a:r>
              <a:rPr lang="en-US" b="0" i="0" u="none" strike="noStrike" dirty="0">
                <a:effectLst/>
                <a:latin typeface="Corbel" panose="020B0503020204020204" pitchFamily="34" charset="0"/>
              </a:rPr>
              <a:t>dual line package</a:t>
            </a:r>
            <a:r>
              <a:rPr lang="en-US" b="0" i="0" dirty="0">
                <a:effectLst/>
                <a:latin typeface="Corbel" panose="020B0503020204020204" pitchFamily="34" charset="0"/>
              </a:rPr>
              <a:t>(</a:t>
            </a:r>
            <a:r>
              <a:rPr lang="en-US" b="0" i="0" dirty="0">
                <a:solidFill>
                  <a:srgbClr val="202122"/>
                </a:solidFill>
                <a:effectLst/>
                <a:latin typeface="Corbel" panose="020B0503020204020204" pitchFamily="34" charset="0"/>
              </a:rPr>
              <a:t>DIP) which integrates a USB controller with a smaller surface-mounted board containing the MCU and antenna. </a:t>
            </a:r>
            <a:endParaRPr lang="en-IN" dirty="0">
              <a:latin typeface="Corbel" panose="020B0503020204020204" pitchFamily="34" charset="0"/>
            </a:endParaRPr>
          </a:p>
        </p:txBody>
      </p:sp>
    </p:spTree>
    <p:extLst>
      <p:ext uri="{BB962C8B-B14F-4D97-AF65-F5344CB8AC3E}">
        <p14:creationId xmlns:p14="http://schemas.microsoft.com/office/powerpoint/2010/main" val="305505940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9AEAED-D9F6-4CE4-849B-E257C1179081}"/>
              </a:ext>
            </a:extLst>
          </p:cNvPr>
          <p:cNvSpPr>
            <a:spLocks noGrp="1"/>
          </p:cNvSpPr>
          <p:nvPr>
            <p:ph type="title"/>
          </p:nvPr>
        </p:nvSpPr>
        <p:spPr>
          <a:xfrm>
            <a:off x="256032" y="1143000"/>
            <a:ext cx="2989192" cy="640976"/>
          </a:xfrm>
        </p:spPr>
        <p:txBody>
          <a:bodyPr/>
          <a:lstStyle/>
          <a:p>
            <a:r>
              <a:rPr lang="en-US" dirty="0" err="1">
                <a:solidFill>
                  <a:srgbClr val="FF0000"/>
                </a:solidFill>
                <a:latin typeface="Berlin Sans FB" panose="020E0602020502020306" pitchFamily="34" charset="0"/>
              </a:rPr>
              <a:t>Rfid</a:t>
            </a:r>
            <a:r>
              <a:rPr lang="en-US" dirty="0">
                <a:latin typeface="Berlin Sans FB" panose="020E0602020502020306" pitchFamily="34" charset="0"/>
              </a:rPr>
              <a:t> Module</a:t>
            </a:r>
            <a:endParaRPr lang="en-IN" dirty="0">
              <a:latin typeface="Berlin Sans FB" panose="020E0602020502020306" pitchFamily="34" charset="0"/>
            </a:endParaRPr>
          </a:p>
        </p:txBody>
      </p:sp>
      <p:sp>
        <p:nvSpPr>
          <p:cNvPr id="4" name="Text Placeholder 3">
            <a:extLst>
              <a:ext uri="{FF2B5EF4-FFF2-40B4-BE49-F238E27FC236}">
                <a16:creationId xmlns:a16="http://schemas.microsoft.com/office/drawing/2014/main" id="{DA23BBFB-A971-4B95-9BF7-61E396A20DC7}"/>
              </a:ext>
            </a:extLst>
          </p:cNvPr>
          <p:cNvSpPr>
            <a:spLocks noGrp="1"/>
          </p:cNvSpPr>
          <p:nvPr>
            <p:ph type="body" sz="half" idx="2"/>
          </p:nvPr>
        </p:nvSpPr>
        <p:spPr>
          <a:xfrm>
            <a:off x="256032" y="2222033"/>
            <a:ext cx="7390862" cy="3694673"/>
          </a:xfrm>
        </p:spPr>
        <p:txBody>
          <a:bodyPr/>
          <a:lstStyle/>
          <a:p>
            <a:r>
              <a:rPr lang="en-IN" sz="1800" b="1" dirty="0">
                <a:solidFill>
                  <a:srgbClr val="202122"/>
                </a:solidFill>
                <a:effectLst/>
                <a:latin typeface="Arial" panose="020B0604020202020204" pitchFamily="34" charset="0"/>
                <a:ea typeface="Times New Roman" panose="02020603050405020304" pitchFamily="18" charset="0"/>
              </a:rPr>
              <a:t>&gt; Radio-frequency identification</a:t>
            </a:r>
            <a:r>
              <a:rPr lang="en-IN" sz="1800" dirty="0">
                <a:solidFill>
                  <a:srgbClr val="202122"/>
                </a:solidFill>
                <a:effectLst/>
                <a:latin typeface="Arial" panose="020B0604020202020204" pitchFamily="34" charset="0"/>
                <a:ea typeface="Times New Roman" panose="02020603050405020304" pitchFamily="18" charset="0"/>
              </a:rPr>
              <a:t> (</a:t>
            </a:r>
            <a:r>
              <a:rPr lang="en-IN" sz="1800" b="1" dirty="0">
                <a:solidFill>
                  <a:srgbClr val="202122"/>
                </a:solidFill>
                <a:effectLst/>
                <a:latin typeface="Arial" panose="020B0604020202020204" pitchFamily="34" charset="0"/>
                <a:ea typeface="Times New Roman" panose="02020603050405020304" pitchFamily="18" charset="0"/>
              </a:rPr>
              <a:t>RFID</a:t>
            </a:r>
            <a:r>
              <a:rPr lang="en-IN" sz="1800" dirty="0">
                <a:solidFill>
                  <a:srgbClr val="202122"/>
                </a:solidFill>
                <a:effectLst/>
                <a:latin typeface="Arial" panose="020B0604020202020204" pitchFamily="34" charset="0"/>
                <a:ea typeface="Times New Roman" panose="02020603050405020304" pitchFamily="18" charset="0"/>
              </a:rPr>
              <a:t>) </a:t>
            </a:r>
            <a:r>
              <a:rPr lang="en-IN" sz="1800" dirty="0">
                <a:solidFill>
                  <a:srgbClr val="202122"/>
                </a:solidFill>
                <a:effectLst/>
                <a:latin typeface="Cambria" panose="02040503050406030204" pitchFamily="18" charset="0"/>
                <a:ea typeface="Times New Roman" panose="02020603050405020304" pitchFamily="18" charset="0"/>
                <a:cs typeface="Arial" panose="020B0604020202020204" pitchFamily="34" charset="0"/>
              </a:rPr>
              <a:t>uses electromagnetic fields to automatically identify and track tags attached to objects. </a:t>
            </a:r>
          </a:p>
          <a:p>
            <a:r>
              <a:rPr lang="en-IN" sz="1800" dirty="0">
                <a:solidFill>
                  <a:srgbClr val="202122"/>
                </a:solidFill>
                <a:effectLst/>
                <a:latin typeface="Cambria" panose="02040503050406030204" pitchFamily="18" charset="0"/>
                <a:ea typeface="Times New Roman" panose="02020603050405020304" pitchFamily="18" charset="0"/>
                <a:cs typeface="Arial" panose="020B0604020202020204" pitchFamily="34" charset="0"/>
              </a:rPr>
              <a:t>&gt; An RFID system consists of a tiny radio transponder, a radio receiver and transmitter.</a:t>
            </a:r>
          </a:p>
          <a:p>
            <a:r>
              <a:rPr lang="en-IN" sz="1800" dirty="0">
                <a:solidFill>
                  <a:srgbClr val="202122"/>
                </a:solidFill>
                <a:effectLst/>
                <a:latin typeface="Cambria" panose="02040503050406030204" pitchFamily="18" charset="0"/>
                <a:ea typeface="Times New Roman" panose="02020603050405020304" pitchFamily="18" charset="0"/>
                <a:cs typeface="Arial" panose="020B0604020202020204" pitchFamily="34" charset="0"/>
              </a:rPr>
              <a:t>&gt; When triggered by an electromagnetic pulse from a nearby RFID reader device, the tag transmits digital data, usually an identifying inventory number, back to the reader. </a:t>
            </a:r>
          </a:p>
          <a:p>
            <a:r>
              <a:rPr lang="en-IN" sz="1800" dirty="0">
                <a:solidFill>
                  <a:srgbClr val="202122"/>
                </a:solidFill>
                <a:effectLst/>
                <a:latin typeface="Cambria" panose="02040503050406030204" pitchFamily="18" charset="0"/>
                <a:ea typeface="Times New Roman" panose="02020603050405020304" pitchFamily="18" charset="0"/>
                <a:cs typeface="Arial" panose="020B0604020202020204" pitchFamily="34" charset="0"/>
              </a:rPr>
              <a:t>&gt; Unlike a barcode, the tag does not need to be within the line of sight of the reader, so it may be embedded in </a:t>
            </a:r>
            <a:endParaRPr lang="en-IN" sz="1800" dirty="0">
              <a:effectLst/>
              <a:latin typeface="Times New Roman" panose="02020603050405020304" pitchFamily="18" charset="0"/>
              <a:ea typeface="Times New Roman" panose="02020603050405020304" pitchFamily="18" charset="0"/>
            </a:endParaRPr>
          </a:p>
          <a:p>
            <a:endParaRPr lang="en-IN" sz="1800" dirty="0">
              <a:solidFill>
                <a:srgbClr val="202122"/>
              </a:solidFill>
              <a:effectLst/>
              <a:latin typeface="Cambria" panose="02040503050406030204" pitchFamily="18" charset="0"/>
              <a:ea typeface="Times New Roman" panose="02020603050405020304" pitchFamily="18" charset="0"/>
              <a:cs typeface="Arial" panose="020B0604020202020204" pitchFamily="34" charset="0"/>
            </a:endParaRPr>
          </a:p>
          <a:p>
            <a:endParaRPr lang="en-IN" sz="1800" dirty="0">
              <a:solidFill>
                <a:srgbClr val="202122"/>
              </a:solidFill>
              <a:latin typeface="Cambria" panose="02040503050406030204" pitchFamily="18" charset="0"/>
              <a:cs typeface="Arial" panose="020B0604020202020204" pitchFamily="34" charset="0"/>
            </a:endParaRPr>
          </a:p>
        </p:txBody>
      </p:sp>
      <p:pic>
        <p:nvPicPr>
          <p:cNvPr id="6" name="Content Placeholder 5" descr="Text&#10;&#10;Description automatically generated with medium confidence">
            <a:extLst>
              <a:ext uri="{FF2B5EF4-FFF2-40B4-BE49-F238E27FC236}">
                <a16:creationId xmlns:a16="http://schemas.microsoft.com/office/drawing/2014/main" id="{F5CF1E13-3E03-4615-B9B2-FE34104589B6}"/>
              </a:ext>
            </a:extLst>
          </p:cNvPr>
          <p:cNvPicPr>
            <a:picLocks noGrp="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7835153" y="1581663"/>
            <a:ext cx="3989387" cy="3694673"/>
          </a:xfrm>
          <a:prstGeom prst="rect">
            <a:avLst/>
          </a:prstGeom>
          <a:noFill/>
          <a:ln>
            <a:noFill/>
          </a:ln>
        </p:spPr>
      </p:pic>
    </p:spTree>
    <p:extLst>
      <p:ext uri="{BB962C8B-B14F-4D97-AF65-F5344CB8AC3E}">
        <p14:creationId xmlns:p14="http://schemas.microsoft.com/office/powerpoint/2010/main" val="229087410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9D287D-B728-4541-BC02-0997023DB091}"/>
              </a:ext>
            </a:extLst>
          </p:cNvPr>
          <p:cNvSpPr>
            <a:spLocks noGrp="1"/>
          </p:cNvSpPr>
          <p:nvPr>
            <p:ph type="title"/>
          </p:nvPr>
        </p:nvSpPr>
        <p:spPr>
          <a:xfrm>
            <a:off x="252919" y="1123838"/>
            <a:ext cx="2947482" cy="1072516"/>
          </a:xfrm>
        </p:spPr>
        <p:txBody>
          <a:bodyPr/>
          <a:lstStyle/>
          <a:p>
            <a:r>
              <a:rPr lang="en-IN" dirty="0">
                <a:latin typeface="Berlin Sans FB" panose="020E0602020502020306" pitchFamily="34" charset="0"/>
              </a:rPr>
              <a:t>PIN WIRING</a:t>
            </a:r>
          </a:p>
        </p:txBody>
      </p:sp>
      <p:pic>
        <p:nvPicPr>
          <p:cNvPr id="4" name="Content Placeholder 3">
            <a:extLst>
              <a:ext uri="{FF2B5EF4-FFF2-40B4-BE49-F238E27FC236}">
                <a16:creationId xmlns:a16="http://schemas.microsoft.com/office/drawing/2014/main" id="{2F8FF8D1-2CD7-4A4C-A753-CAA9289A0E3F}"/>
              </a:ext>
            </a:extLst>
          </p:cNvPr>
          <p:cNvPicPr>
            <a:picLocks noGrp="1" noChangeAspect="1"/>
          </p:cNvPicPr>
          <p:nvPr>
            <p:ph idx="1"/>
          </p:nvPr>
        </p:nvPicPr>
        <p:blipFill>
          <a:blip r:embed="rId2"/>
          <a:stretch>
            <a:fillRect/>
          </a:stretch>
        </p:blipFill>
        <p:spPr>
          <a:xfrm>
            <a:off x="4105734" y="1362086"/>
            <a:ext cx="6368956" cy="3980598"/>
          </a:xfrm>
          <a:prstGeom prst="rect">
            <a:avLst/>
          </a:prstGeom>
        </p:spPr>
      </p:pic>
    </p:spTree>
    <p:extLst>
      <p:ext uri="{BB962C8B-B14F-4D97-AF65-F5344CB8AC3E}">
        <p14:creationId xmlns:p14="http://schemas.microsoft.com/office/powerpoint/2010/main" val="230775867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ABB810-DC6C-49BF-8CD1-B24533BBDA44}"/>
              </a:ext>
            </a:extLst>
          </p:cNvPr>
          <p:cNvSpPr>
            <a:spLocks noGrp="1"/>
          </p:cNvSpPr>
          <p:nvPr>
            <p:ph type="title"/>
          </p:nvPr>
        </p:nvSpPr>
        <p:spPr>
          <a:xfrm>
            <a:off x="100518" y="864108"/>
            <a:ext cx="3126775" cy="1377316"/>
          </a:xfrm>
        </p:spPr>
        <p:txBody>
          <a:bodyPr/>
          <a:lstStyle/>
          <a:p>
            <a:r>
              <a:rPr lang="en-US" dirty="0">
                <a:latin typeface="Berlin Sans FB" panose="020E0602020502020306" pitchFamily="34" charset="0"/>
              </a:rPr>
              <a:t>CIRCUIT DIAGRAM</a:t>
            </a:r>
            <a:endParaRPr lang="en-IN" dirty="0">
              <a:latin typeface="Berlin Sans FB" panose="020E0602020502020306" pitchFamily="34" charset="0"/>
            </a:endParaRPr>
          </a:p>
        </p:txBody>
      </p:sp>
      <p:pic>
        <p:nvPicPr>
          <p:cNvPr id="4" name="Content Placeholder 3">
            <a:extLst>
              <a:ext uri="{FF2B5EF4-FFF2-40B4-BE49-F238E27FC236}">
                <a16:creationId xmlns:a16="http://schemas.microsoft.com/office/drawing/2014/main" id="{6B28EF93-B9DF-4432-BDB5-4A6F44BBB4A7}"/>
              </a:ext>
            </a:extLst>
          </p:cNvPr>
          <p:cNvPicPr>
            <a:picLocks noGrp="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3868738" y="1086394"/>
            <a:ext cx="7315200" cy="4685211"/>
          </a:xfrm>
          <a:prstGeom prst="rect">
            <a:avLst/>
          </a:prstGeom>
          <a:noFill/>
          <a:ln>
            <a:noFill/>
          </a:ln>
        </p:spPr>
      </p:pic>
    </p:spTree>
    <p:extLst>
      <p:ext uri="{BB962C8B-B14F-4D97-AF65-F5344CB8AC3E}">
        <p14:creationId xmlns:p14="http://schemas.microsoft.com/office/powerpoint/2010/main" val="333651833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F79C3D-AE90-47BE-96CF-69193CE385C2}"/>
              </a:ext>
            </a:extLst>
          </p:cNvPr>
          <p:cNvSpPr>
            <a:spLocks noGrp="1"/>
          </p:cNvSpPr>
          <p:nvPr>
            <p:ph type="title"/>
          </p:nvPr>
        </p:nvSpPr>
        <p:spPr>
          <a:xfrm>
            <a:off x="252919" y="1123838"/>
            <a:ext cx="2716524" cy="1002024"/>
          </a:xfrm>
        </p:spPr>
        <p:txBody>
          <a:bodyPr/>
          <a:lstStyle/>
          <a:p>
            <a:r>
              <a:rPr lang="en-IN" dirty="0">
                <a:latin typeface="Amasis MT Pro Black" panose="02040A04050005020304" pitchFamily="18" charset="0"/>
              </a:rPr>
              <a:t>OUTPUT</a:t>
            </a:r>
          </a:p>
        </p:txBody>
      </p:sp>
      <p:pic>
        <p:nvPicPr>
          <p:cNvPr id="6" name="Content Placeholder 5" descr="A picture containing text&#10;&#10;Description automatically generated">
            <a:extLst>
              <a:ext uri="{FF2B5EF4-FFF2-40B4-BE49-F238E27FC236}">
                <a16:creationId xmlns:a16="http://schemas.microsoft.com/office/drawing/2014/main" id="{E819D6E2-A04A-4565-B695-69C2608045E5}"/>
              </a:ext>
            </a:extLst>
          </p:cNvPr>
          <p:cNvPicPr>
            <a:picLocks noGrp="1" noChangeAspect="1"/>
          </p:cNvPicPr>
          <p:nvPr>
            <p:ph sz="half" idx="1"/>
          </p:nvPr>
        </p:nvPicPr>
        <p:blipFill>
          <a:blip r:embed="rId2" cstate="hqprint">
            <a:extLst>
              <a:ext uri="{28A0092B-C50C-407E-A947-70E740481C1C}">
                <a14:useLocalDpi xmlns:a14="http://schemas.microsoft.com/office/drawing/2010/main" val="0"/>
              </a:ext>
            </a:extLst>
          </a:blip>
          <a:stretch>
            <a:fillRect/>
          </a:stretch>
        </p:blipFill>
        <p:spPr>
          <a:xfrm>
            <a:off x="3867150" y="2125861"/>
            <a:ext cx="3475038" cy="2606278"/>
          </a:xfrm>
        </p:spPr>
      </p:pic>
      <p:pic>
        <p:nvPicPr>
          <p:cNvPr id="8" name="Content Placeholder 7" descr="A picture containing electronics, adapter&#10;&#10;Description automatically generated">
            <a:extLst>
              <a:ext uri="{FF2B5EF4-FFF2-40B4-BE49-F238E27FC236}">
                <a16:creationId xmlns:a16="http://schemas.microsoft.com/office/drawing/2014/main" id="{D7E8F54C-749D-4145-8583-5F3B5A5B2B62}"/>
              </a:ext>
            </a:extLst>
          </p:cNvPr>
          <p:cNvPicPr>
            <a:picLocks noGrp="1" noChangeAspect="1"/>
          </p:cNvPicPr>
          <p:nvPr>
            <p:ph sz="half" idx="2"/>
          </p:nvPr>
        </p:nvPicPr>
        <p:blipFill>
          <a:blip r:embed="rId3" cstate="hqprint">
            <a:extLst>
              <a:ext uri="{28A0092B-C50C-407E-A947-70E740481C1C}">
                <a14:useLocalDpi xmlns:a14="http://schemas.microsoft.com/office/drawing/2010/main" val="0"/>
              </a:ext>
            </a:extLst>
          </a:blip>
          <a:stretch>
            <a:fillRect/>
          </a:stretch>
        </p:blipFill>
        <p:spPr>
          <a:xfrm>
            <a:off x="7818438" y="2125862"/>
            <a:ext cx="3475037" cy="2606277"/>
          </a:xfrm>
        </p:spPr>
      </p:pic>
    </p:spTree>
    <p:extLst>
      <p:ext uri="{BB962C8B-B14F-4D97-AF65-F5344CB8AC3E}">
        <p14:creationId xmlns:p14="http://schemas.microsoft.com/office/powerpoint/2010/main" val="464619540"/>
      </p:ext>
    </p:extLst>
  </p:cSld>
  <p:clrMapOvr>
    <a:masterClrMapping/>
  </p:clrMapOvr>
</p:sld>
</file>

<file path=ppt/theme/theme1.xml><?xml version="1.0" encoding="utf-8"?>
<a:theme xmlns:a="http://schemas.openxmlformats.org/drawingml/2006/main" name="Frame">
  <a:themeElements>
    <a:clrScheme name="Frame">
      <a:dk1>
        <a:srgbClr val="000000"/>
      </a:dk1>
      <a:lt1>
        <a:srgbClr val="FFFFFF"/>
      </a:lt1>
      <a:dk2>
        <a:srgbClr val="545454"/>
      </a:dk2>
      <a:lt2>
        <a:srgbClr val="BFBFBF"/>
      </a:lt2>
      <a:accent1>
        <a:srgbClr val="40BAD2"/>
      </a:accent1>
      <a:accent2>
        <a:srgbClr val="FAB900"/>
      </a:accent2>
      <a:accent3>
        <a:srgbClr val="90BB23"/>
      </a:accent3>
      <a:accent4>
        <a:srgbClr val="EE7008"/>
      </a:accent4>
      <a:accent5>
        <a:srgbClr val="1AB39F"/>
      </a:accent5>
      <a:accent6>
        <a:srgbClr val="D5393D"/>
      </a:accent6>
      <a:hlink>
        <a:srgbClr val="90BB23"/>
      </a:hlink>
      <a:folHlink>
        <a:srgbClr val="EE7008"/>
      </a:folHlink>
    </a:clrScheme>
    <a:fontScheme name="Frame">
      <a:majorFont>
        <a:latin typeface="Corbel" panose="020B0503020204020204"/>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orbel" panose="020B0503020204020204"/>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Frame">
      <a:fillStyleLst>
        <a:solidFill>
          <a:schemeClr val="phClr"/>
        </a:solidFill>
        <a:solidFill>
          <a:schemeClr val="phClr">
            <a:tint val="65000"/>
          </a:schemeClr>
        </a:solidFill>
        <a:solidFill>
          <a:schemeClr val="phClr">
            <a:shade val="80000"/>
            <a:satMod val="15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2700" h="25400" prst="coolSlant"/>
          </a:sp3d>
        </a:effectStyle>
      </a:effectStyleLst>
      <a:bgFillStyleLst>
        <a:solidFill>
          <a:schemeClr val="phClr"/>
        </a:solidFill>
        <a:solidFill>
          <a:schemeClr val="phClr">
            <a:tint val="95000"/>
            <a:satMod val="170000"/>
          </a:schemeClr>
        </a:solidFill>
        <a:gradFill rotWithShape="1">
          <a:gsLst>
            <a:gs pos="0">
              <a:schemeClr val="phClr">
                <a:tint val="93000"/>
                <a:shade val="98000"/>
                <a:satMod val="120000"/>
                <a:lumMod val="102000"/>
              </a:schemeClr>
            </a:gs>
            <a:gs pos="48000">
              <a:schemeClr val="phClr">
                <a:tint val="98000"/>
                <a:shade val="90000"/>
                <a:satMod val="110000"/>
                <a:lumMod val="103000"/>
              </a:schemeClr>
            </a:gs>
            <a:gs pos="100000">
              <a:schemeClr val="phClr">
                <a:tint val="98000"/>
                <a:shade val="80000"/>
                <a:satMod val="100000"/>
              </a:schemeClr>
            </a:gs>
          </a:gsLst>
          <a:lin ang="5400000" scaled="0"/>
        </a:gradFill>
      </a:bgFillStyleLst>
    </a:fmtScheme>
  </a:themeElements>
  <a:objectDefaults/>
  <a:extraClrSchemeLst/>
  <a:extLst>
    <a:ext uri="{05A4C25C-085E-4340-85A3-A5531E510DB2}">
      <thm15:themeFamily xmlns:thm15="http://schemas.microsoft.com/office/thememl/2012/main" name="Frame" id="{F226E7A2-7162-461C-9490-D27D9DC04E43}" vid="{629A0216-3BBD-45C0-B63F-2683BEA18F60}"/>
    </a:ext>
  </a:extLst>
</a:theme>
</file>

<file path=docProps/app.xml><?xml version="1.0" encoding="utf-8"?>
<Properties xmlns="http://schemas.openxmlformats.org/officeDocument/2006/extended-properties" xmlns:vt="http://schemas.openxmlformats.org/officeDocument/2006/docPropsVTypes">
  <Template>Frame</Template>
  <TotalTime>465</TotalTime>
  <Words>394</Words>
  <Application>Microsoft Office PowerPoint</Application>
  <PresentationFormat>Widescreen</PresentationFormat>
  <Paragraphs>38</Paragraphs>
  <Slides>12</Slides>
  <Notes>0</Notes>
  <HiddenSlides>0</HiddenSlides>
  <MMClips>1</MMClips>
  <ScaleCrop>false</ScaleCrop>
  <HeadingPairs>
    <vt:vector size="6" baseType="variant">
      <vt:variant>
        <vt:lpstr>Fonts Used</vt:lpstr>
      </vt:variant>
      <vt:variant>
        <vt:i4>12</vt:i4>
      </vt:variant>
      <vt:variant>
        <vt:lpstr>Theme</vt:lpstr>
      </vt:variant>
      <vt:variant>
        <vt:i4>1</vt:i4>
      </vt:variant>
      <vt:variant>
        <vt:lpstr>Slide Titles</vt:lpstr>
      </vt:variant>
      <vt:variant>
        <vt:i4>12</vt:i4>
      </vt:variant>
    </vt:vector>
  </HeadingPairs>
  <TitlesOfParts>
    <vt:vector size="25" baseType="lpstr">
      <vt:lpstr>Amasis MT Pro Black</vt:lpstr>
      <vt:lpstr>Arial</vt:lpstr>
      <vt:lpstr>Arial</vt:lpstr>
      <vt:lpstr>Arial Rounded MT Bold</vt:lpstr>
      <vt:lpstr>Berlin Sans FB</vt:lpstr>
      <vt:lpstr>Berlin Sans FB Demi</vt:lpstr>
      <vt:lpstr>Bookman Old Style</vt:lpstr>
      <vt:lpstr>Cambria</vt:lpstr>
      <vt:lpstr>Corbel</vt:lpstr>
      <vt:lpstr>Times New Roman</vt:lpstr>
      <vt:lpstr>Wingdings</vt:lpstr>
      <vt:lpstr>Wingdings 2</vt:lpstr>
      <vt:lpstr>Frame</vt:lpstr>
      <vt:lpstr>      RFID BASED ATTENDENCE MONITORING </vt:lpstr>
      <vt:lpstr>AIM</vt:lpstr>
      <vt:lpstr>COMPONENTS Required</vt:lpstr>
      <vt:lpstr>Working Principle</vt:lpstr>
      <vt:lpstr>NODEMCU</vt:lpstr>
      <vt:lpstr>Rfid Module</vt:lpstr>
      <vt:lpstr>PIN WIRING</vt:lpstr>
      <vt:lpstr>CIRCUIT DIAGRAM</vt:lpstr>
      <vt:lpstr>OUTPUT</vt:lpstr>
      <vt:lpstr>Google sheet</vt:lpstr>
      <vt:lpstr>Simulation  Output video</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ATONOMOUS STUDENT ATTENDENCE SYSTEM</dc:title>
  <dc:creator>G S V NARENDRA</dc:creator>
  <cp:lastModifiedBy>mohan krish</cp:lastModifiedBy>
  <cp:revision>12</cp:revision>
  <dcterms:created xsi:type="dcterms:W3CDTF">2021-08-04T14:10:57Z</dcterms:created>
  <dcterms:modified xsi:type="dcterms:W3CDTF">2022-10-12T17:46:33Z</dcterms:modified>
</cp:coreProperties>
</file>

<file path=docProps/thumbnail.jpeg>
</file>